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木箱入り和歌山県産「紀州南高梅」8個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木箱入り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和歌山県産 紀州南高梅8個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梅の最高品種「紀州南高梅」をひと粒ずつパッケージングされており高級感のある至福の逸品。しっかりとした木箱入りで贈答用にぴったりですし、抽選イベントの景品用などにもおすすめ。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