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果実のときめき 苺あめ4個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ジッパーケース入り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賞味期間：210日間(常温)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苺あめ8g×4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真っ赤な小粒の見た目が可愛らしい苺あめ4個。ゴールドを基調にしたパッケージデザインはひと目を惹きつけますので、イベントやキャンペーンの配布用などにもおすすめのアイテムです。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