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96"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神戸浪漫 ショコラスティックパイ5本　※税率8％</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包装 : 化粧箱入り</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注意事項 : 賞味期間：150日間(常温)</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備考 : </a:t>
            </a:r>
            <a:r>
              <a:rPr lang="ja-JP" altLang="en-US" sz="900" dirty="0">
                <a:solidFill>
                  <a:schemeClr val="dk1"/>
                </a:solidFill>
                <a:latin typeface="Meiryo"/>
                <a:ea typeface="Meiryo"/>
                <a:cs typeface="Meiryo"/>
                <a:sym typeface="Meiryo"/>
              </a:rPr>
              <a:t>＜</a:t>
            </a:r>
            <a:r>
              <a:rPr lang="ja" sz="900" dirty="0">
                <a:solidFill>
                  <a:schemeClr val="dk1"/>
                </a:solidFill>
                <a:latin typeface="Meiryo"/>
                <a:ea typeface="Meiryo"/>
                <a:cs typeface="Meiryo"/>
                <a:sym typeface="Meiryo"/>
              </a:rPr>
              <a:t>セット内容</a:t>
            </a:r>
            <a:r>
              <a:rPr lang="ja-JP" altLang="en-US" sz="900">
                <a:solidFill>
                  <a:schemeClr val="dk1"/>
                </a:solidFill>
                <a:latin typeface="Meiryo"/>
                <a:ea typeface="Meiryo"/>
                <a:cs typeface="Meiryo"/>
                <a:sym typeface="Meiryo"/>
              </a:rPr>
              <a:t>＞</a:t>
            </a:r>
            <a:r>
              <a:rPr lang="ja" sz="900">
                <a:solidFill>
                  <a:schemeClr val="dk1"/>
                </a:solidFill>
                <a:latin typeface="Meiryo"/>
                <a:ea typeface="Meiryo"/>
                <a:cs typeface="Meiryo"/>
                <a:sym typeface="Meiryo"/>
              </a:rPr>
              <a:t> </a:t>
            </a:r>
            <a:r>
              <a:rPr lang="ja" sz="900" dirty="0">
                <a:solidFill>
                  <a:schemeClr val="dk1"/>
                </a:solidFill>
                <a:latin typeface="Meiryo"/>
                <a:ea typeface="Meiryo"/>
                <a:cs typeface="Meiryo"/>
                <a:sym typeface="Meiryo"/>
              </a:rPr>
              <a:t>ショコラスティックパイ×5 </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サックサクのパイ生地とココアの風味がよく合う、ショコラスティックパイ5本入り。食べやすいサイズ感のスティックタイプでついつい食べ進んでしまいます。パッケージデザインもオシャレ！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71</Words>
  <Application>Microsoft Office PowerPoint</Application>
  <PresentationFormat>画面に合わせる (16:9)</PresentationFormat>
  <Paragraphs>13</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2026-06-18T02:07:39Z</dcterms:modified>
</cp:coreProperties>
</file>