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感謝 讃岐うどん2束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賞味期間：500日間(常温)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 讃岐うどん50g×2束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感謝の気持ちをストレートに表現したパッケージデザインの讃岐うどん2束入り。冷でも温でも美味しく食べられるコシのあるモチモチ食感のうどんで、イベント特典用などにもおすすめ。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2026-06-17T08:02:45Z</dcterms:modified>
</cp:coreProperties>
</file>