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みかど本舗 切り落し長崎カステラ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賞味期間：50日間(常温)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長崎カステラ約120g×2(計約240g)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着色料を一切使用せず、自然の恵みで育った「太陽卵」で作られた長崎カステラの切り落としです。細い板状のため、フレンチトーストやプディングなどにアレンジすることも可能です。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2026-06-18T02:07:24Z</dcterms:modified>
</cp:coreProperties>
</file>