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至福の逸品 極旨生麺 ラーメン食べ比べ3食組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賞味期間：60日間(常温)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&amp;lt;セット内容&amp;gt; めん90g×3 醤油スープ×1 味噌スープ×1 塩スープ×1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醤油、味噌、塩の3種類のラーメンを自宅に居ながらに手軽に食べ比べできる生麺セット。パッケージデザインも高級感があるため、ご挨拶用はもちろん、イベント景品用などにもおすすめです。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