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極旨生麺 ラーメン食べ比べ4食組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めん90g×4 醤油スープ×2 味噌スープ×2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醤油と味噌味の生麺ラーメンを自宅に居ながらに手軽に食べ比べできるセット。パッケージデザインも高級感があるため、ご挨拶用はもちろん、イベント景品用などにもおすすめです。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