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プレミアムガーデン プレーンパウンドケーキ6切入 ※税率8％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コクがありながらもすっきりとした飲みやすさ、そして濃厚でクリーミーな風味が特徴の北海道産牛乳を使用し、しっとりと焼き上げたプレーンパンドケーキです。贈答用等におすすめ。※こちらの商品は、最小ロット数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