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プレミアムガーデン ショコラパウンドケーキ6切入 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深みのあるコクと程よい苦味、ほのかな酸味、濃厚なまろやかさが特徴のガーナ産カカオ豆から作ったチョコレートを使用し、しっとりと焼き上げたショコラパウンドケーキです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