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金の献呈 旨み凝縮生ラーメン2食(鯛・ふぐ)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&lt;セット内容&gt;麺100g×2 スープ×2(鯛・ふぐ)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あっさりした中にも上品なコクが感じられる鯛とふぐのスープが絶品な、生ラーメン2色入り。ゴールドを基調にデザインされたインパクトあるパッケージはイベントのディスプレイにも最適！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