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金の献呈 旨み凝縮生ラーメン3食(鯛・ふぐ・帆立) ※税率8％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&lt;セット内容&gt;麺100g×3 スープ×3(鯛・ふぐ・帆立)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上品なコクがあっさりとした中にもしっかりと感じられる、鯛、ふぐ、帆立のスープが絶品な、生ラーメン3食入り。ゴールドを基調にデザインされたインパクトあるパッケージも◎！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