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至福の逸品 木箱入り「カネタ太田園」静岡天竜茶 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木箱入り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&lt;セット内容&gt;静岡天竜茶 煎茶ティーバッグ14g(2g×7)×2袋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農林水産大臣賞も受賞したことのある太田昌孝氏の茶園「兼ねた太田園」で生産された静岡天竜茶を、自宅で、しかもティーパックで手軽に楽しめます。景品や特典用にもおすすめ。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