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みんなよろこぶ こんぶ茶セット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タトウケース入り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&lt;セット内容&gt;スティック昆布茶×2 スティック梅昆布茶×1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北海道産の利尻昆布を使用した、まろやかな風味の昆布茶です。お正月や節分に飲む梅昆布茶は福を呼ぶ縁起茶としても最適。配りやすいパッケージと手頃なコストも魅力です。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