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「鮨 紺乃」近藤賢一監修 割烹だし(あご入り)2包 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タトウケース入り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&lt;セット内容&gt;割烹だし8g×2包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岐阜県関市のミシュランプレート掲載店「鮨 紺乃」の近藤賢一氏が監修した、割烹だし（あご入り）2包です。パッケージも高級感があるため、イベントの景品や特典用等にもおすすめ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