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ザ・除菌ウェットティッシュ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#CO2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排出権付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レーヨン・ポリエステル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600" dirty="0"/>
              <a:t>CO2</a:t>
            </a:r>
            <a:r>
              <a:rPr lang="ja-JP" altLang="en-US" sz="1600" dirty="0"/>
              <a:t>排出権付きの除菌ウェットティッシュ</a:t>
            </a:r>
            <a:r>
              <a:rPr lang="en-US" altLang="ja-JP" sz="1600" dirty="0"/>
              <a:t>10</a:t>
            </a:r>
            <a:r>
              <a:rPr lang="ja-JP" altLang="en-US" sz="1600" dirty="0"/>
              <a:t>枚入り。このアイテムひとつで</a:t>
            </a:r>
            <a:r>
              <a:rPr lang="en-US" altLang="ja-JP" sz="1600" dirty="0"/>
              <a:t>CO2</a:t>
            </a:r>
            <a:r>
              <a:rPr lang="ja-JP" altLang="en-US" sz="1600" dirty="0"/>
              <a:t>排出量の</a:t>
            </a:r>
            <a:r>
              <a:rPr lang="en-US" altLang="ja-JP" sz="1600" dirty="0"/>
              <a:t>0.5kg</a:t>
            </a:r>
            <a:r>
              <a:rPr lang="ja-JP" altLang="en-US" sz="1600" dirty="0"/>
              <a:t>を間接的に削減可能です。イベントやキャンペーンのノベルティグッズとして人気です。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ED0A93B-BCB9-4B56-1640-48F3C8C09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72" y="1384941"/>
            <a:ext cx="3539017" cy="35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2024-08-19T03:50:07Z</dcterms:modified>
</cp:coreProperties>
</file>