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ザ・ティッシュ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30W #CO2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排出権付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SDGs17</a:t>
            </a:r>
            <a:r>
              <a:rPr lang="ja-JP" altLang="en-US" sz="1600" dirty="0"/>
              <a:t>のゴールをモチーフにしたパッケージデザインがお洒落なボックスティッシュです。</a:t>
            </a:r>
            <a:r>
              <a:rPr lang="en-US" altLang="ja-JP" sz="1600" dirty="0"/>
              <a:t>CO2</a:t>
            </a:r>
            <a:r>
              <a:rPr lang="ja-JP" altLang="en-US" sz="1600" dirty="0"/>
              <a:t>排出権付きのため、このアイテムひとつで</a:t>
            </a:r>
            <a:r>
              <a:rPr lang="en-US" altLang="ja-JP" sz="1600" dirty="0"/>
              <a:t>CO2</a:t>
            </a:r>
            <a:r>
              <a:rPr lang="ja-JP" altLang="en-US" sz="1600" dirty="0"/>
              <a:t>排出量の</a:t>
            </a:r>
            <a:r>
              <a:rPr lang="en-US" altLang="ja-JP" sz="1600" dirty="0"/>
              <a:t>0.5kg</a:t>
            </a:r>
            <a:r>
              <a:rPr lang="ja-JP" altLang="en-US" sz="1600" dirty="0"/>
              <a:t>を間接的に削減可能です。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F391AB-C1E9-BAA3-6C5B-52371932B9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24117"/>
            <a:ext cx="3726807" cy="372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1027</TotalTime>
  <Words>57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2024-11-25T05:29:36Z</dcterms:modified>
</cp:coreProperties>
</file>