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ja-JP" sz="4400" b="0" strike="noStrike" spc="-1">
                <a:latin typeface="Arial"/>
              </a:rPr>
              <a:t>クリックしてスライドを移動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ja-JP" sz="2000" b="0" strike="noStrike" spc="-1">
                <a:latin typeface="Arial"/>
              </a:rPr>
              <a:t>クリックしてノートの書式を編集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&lt;ヘッダー&gt;</a:t>
            </a:r>
          </a:p>
        </p:txBody>
      </p:sp>
      <p:sp>
        <p:nvSpPr>
          <p:cNvPr id="4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&lt;日付/時刻&gt;</a:t>
            </a:r>
          </a:p>
        </p:txBody>
      </p:sp>
      <p:sp>
        <p:nvSpPr>
          <p:cNvPr id="4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&lt;フッター&gt;</a:t>
            </a:r>
          </a:p>
        </p:txBody>
      </p:sp>
      <p:sp>
        <p:nvSpPr>
          <p:cNvPr id="4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F15F6486-9F6E-4906-92B3-1351D3733963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080" cy="3085560"/>
          </a:xfrm>
          <a:prstGeom prst="rect">
            <a:avLst/>
          </a:prstGeom>
          <a:ln w="0">
            <a:noFill/>
          </a:ln>
        </p:spPr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7F019C3-CB79-4926-B591-F73327E972BF}" type="slidenum">
              <a:rPr lang="en-US" sz="1200" b="0" strike="noStrike" spc="-1">
                <a:latin typeface="Times New Roman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85800" y="1122480"/>
            <a:ext cx="7771680" cy="11064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7"/>
          <p:cNvSpPr/>
          <p:nvPr/>
        </p:nvSpPr>
        <p:spPr>
          <a:xfrm>
            <a:off x="279360" y="1295280"/>
            <a:ext cx="4470840" cy="5081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80" dist="49893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正方形/長方形 8"/>
          <p:cNvSpPr/>
          <p:nvPr/>
        </p:nvSpPr>
        <p:spPr>
          <a:xfrm>
            <a:off x="281520" y="484920"/>
            <a:ext cx="8582400" cy="602640"/>
          </a:xfrm>
          <a:prstGeom prst="rect">
            <a:avLst/>
          </a:prstGeom>
          <a:gradFill rotWithShape="0">
            <a:gsLst>
              <a:gs pos="0">
                <a:srgbClr val="203864"/>
              </a:gs>
              <a:gs pos="100000">
                <a:srgbClr val="3660AB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ja-JP" sz="1800" b="0" strike="noStrike" spc="-1">
                <a:latin typeface="Arial"/>
              </a:rPr>
              <a:t>クリックしてタイトルテキストを編集</a:t>
            </a:r>
            <a:endParaRPr lang="en-US" sz="1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図 10"/>
          <p:cNvPicPr/>
          <p:nvPr/>
        </p:nvPicPr>
        <p:blipFill>
          <a:blip r:embed="rId3"/>
          <a:stretch/>
        </p:blipFill>
        <p:spPr>
          <a:xfrm>
            <a:off x="5100120" y="4667760"/>
            <a:ext cx="721440" cy="794880"/>
          </a:xfrm>
          <a:prstGeom prst="rect">
            <a:avLst/>
          </a:prstGeom>
          <a:ln w="0">
            <a:noFill/>
          </a:ln>
        </p:spPr>
      </p:pic>
      <p:pic>
        <p:nvPicPr>
          <p:cNvPr id="46" name="図 7"/>
          <p:cNvPicPr/>
          <p:nvPr/>
        </p:nvPicPr>
        <p:blipFill>
          <a:blip r:embed="rId4"/>
          <a:stretch/>
        </p:blipFill>
        <p:spPr>
          <a:xfrm>
            <a:off x="5096880" y="3119040"/>
            <a:ext cx="703440" cy="815400"/>
          </a:xfrm>
          <a:prstGeom prst="rect">
            <a:avLst/>
          </a:prstGeom>
          <a:ln w="0">
            <a:noFill/>
          </a:ln>
        </p:spPr>
      </p:pic>
      <p:sp>
        <p:nvSpPr>
          <p:cNvPr id="47" name="テキスト ボックス 2"/>
          <p:cNvSpPr/>
          <p:nvPr/>
        </p:nvSpPr>
        <p:spPr>
          <a:xfrm>
            <a:off x="1098720" y="596520"/>
            <a:ext cx="7749720" cy="3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sz="2000" b="0" strike="noStrike" spc="-1">
                <a:solidFill>
                  <a:srgbClr val="FFFFFF"/>
                </a:solidFill>
                <a:latin typeface="Meiryo UI"/>
                <a:ea typeface="Meiryo UI"/>
              </a:rPr>
              <a:t>金色のタンブラー＆アイスストーンセット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8" name="テキスト ボックス 53"/>
          <p:cNvSpPr/>
          <p:nvPr/>
        </p:nvSpPr>
        <p:spPr>
          <a:xfrm>
            <a:off x="486000" y="5252040"/>
            <a:ext cx="4140360" cy="77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0" bIns="468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素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   材：金色のタンブラー/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アルミ、アイスストーン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/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大理石</a:t>
            </a:r>
            <a:endParaRPr lang="en-US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ja-JP" sz="900" b="0" strike="noStrike" spc="197">
                <a:solidFill>
                  <a:srgbClr val="000000"/>
                </a:solidFill>
                <a:latin typeface="Meiryo UI"/>
                <a:ea typeface="Meiryo UI"/>
              </a:rPr>
              <a:t>サイズ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：金色のタンブラー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/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口径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8cm 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高さ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12.2cm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、アイスストーン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/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約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2×2×2cm</a:t>
            </a:r>
            <a:endParaRPr lang="en-US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　　　　　（包装形態：化粧箱入り） </a:t>
            </a:r>
            <a:endParaRPr lang="en-US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重　 量：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82g</a:t>
            </a:r>
            <a:endParaRPr lang="en-US" sz="9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付属品：金色のタンブラー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350m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ｌ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×1</a:t>
            </a: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、アイスストーン</a:t>
            </a:r>
            <a:r>
              <a:rPr lang="en-US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×2</a:t>
            </a:r>
            <a:endParaRPr lang="en-US" sz="900" b="0" strike="noStrike" spc="-1">
              <a:latin typeface="Arial"/>
            </a:endParaRPr>
          </a:p>
        </p:txBody>
      </p:sp>
      <p:sp>
        <p:nvSpPr>
          <p:cNvPr id="49" name="テキスト ボックス 3"/>
          <p:cNvSpPr/>
          <p:nvPr/>
        </p:nvSpPr>
        <p:spPr>
          <a:xfrm>
            <a:off x="8151480" y="403344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テキスト ボックス 6"/>
          <p:cNvSpPr/>
          <p:nvPr/>
        </p:nvSpPr>
        <p:spPr>
          <a:xfrm>
            <a:off x="9838800" y="392688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円/楕円 8"/>
          <p:cNvSpPr/>
          <p:nvPr/>
        </p:nvSpPr>
        <p:spPr>
          <a:xfrm>
            <a:off x="5035680" y="1268640"/>
            <a:ext cx="738720" cy="738720"/>
          </a:xfrm>
          <a:prstGeom prst="ellipse">
            <a:avLst/>
          </a:prstGeom>
          <a:solidFill>
            <a:schemeClr val="bg1"/>
          </a:solidFill>
          <a:ln w="19050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テキスト ボックス 42"/>
          <p:cNvSpPr/>
          <p:nvPr/>
        </p:nvSpPr>
        <p:spPr>
          <a:xfrm>
            <a:off x="5035320" y="1496160"/>
            <a:ext cx="738720" cy="31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sz="1500" b="0" strike="noStrike" spc="-1">
                <a:solidFill>
                  <a:srgbClr val="203864"/>
                </a:solidFill>
                <a:latin typeface="Meiryo UI"/>
                <a:ea typeface="Meiryo UI"/>
              </a:rPr>
              <a:t>特徴</a:t>
            </a:r>
            <a:endParaRPr lang="en-US" sz="1500" b="0" strike="noStrike" spc="-1">
              <a:latin typeface="Arial"/>
            </a:endParaRPr>
          </a:p>
        </p:txBody>
      </p:sp>
      <p:sp>
        <p:nvSpPr>
          <p:cNvPr id="53" name="テキスト ボックス 5"/>
          <p:cNvSpPr/>
          <p:nvPr/>
        </p:nvSpPr>
        <p:spPr>
          <a:xfrm>
            <a:off x="9541080" y="346608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テキスト ボックス 13"/>
          <p:cNvSpPr/>
          <p:nvPr/>
        </p:nvSpPr>
        <p:spPr>
          <a:xfrm>
            <a:off x="10086840" y="24739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テキスト ボックス 14"/>
          <p:cNvSpPr/>
          <p:nvPr/>
        </p:nvSpPr>
        <p:spPr>
          <a:xfrm>
            <a:off x="-674640" y="104184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テキスト ボックス 28"/>
          <p:cNvSpPr/>
          <p:nvPr/>
        </p:nvSpPr>
        <p:spPr>
          <a:xfrm>
            <a:off x="6222960" y="344160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テキスト ボックス 29"/>
          <p:cNvSpPr/>
          <p:nvPr/>
        </p:nvSpPr>
        <p:spPr>
          <a:xfrm>
            <a:off x="5950080" y="341640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テキスト ボックス 9"/>
          <p:cNvSpPr/>
          <p:nvPr/>
        </p:nvSpPr>
        <p:spPr>
          <a:xfrm>
            <a:off x="9524880" y="31579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テキスト ボックス 16"/>
          <p:cNvSpPr/>
          <p:nvPr/>
        </p:nvSpPr>
        <p:spPr>
          <a:xfrm>
            <a:off x="8390520" y="73321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テキスト ボックス 17"/>
          <p:cNvSpPr/>
          <p:nvPr/>
        </p:nvSpPr>
        <p:spPr>
          <a:xfrm>
            <a:off x="8017920" y="-73656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直線コネクタ 46"/>
          <p:cNvSpPr/>
          <p:nvPr/>
        </p:nvSpPr>
        <p:spPr>
          <a:xfrm>
            <a:off x="933120" y="5145120"/>
            <a:ext cx="3560040" cy="12600"/>
          </a:xfrm>
          <a:prstGeom prst="line">
            <a:avLst/>
          </a:prstGeom>
          <a:ln>
            <a:solidFill>
              <a:srgbClr val="76717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" name="テキスト ボックス 47"/>
          <p:cNvSpPr/>
          <p:nvPr/>
        </p:nvSpPr>
        <p:spPr>
          <a:xfrm>
            <a:off x="486000" y="5029920"/>
            <a:ext cx="446760" cy="22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ja-JP" sz="900" b="0" strike="noStrike" spc="-1">
                <a:solidFill>
                  <a:srgbClr val="000000"/>
                </a:solidFill>
                <a:latin typeface="Meiryo UI"/>
                <a:ea typeface="Meiryo UI"/>
              </a:rPr>
              <a:t>仕様</a:t>
            </a:r>
            <a:endParaRPr lang="en-US" sz="900" b="0" strike="noStrike" spc="-1">
              <a:latin typeface="Arial"/>
            </a:endParaRPr>
          </a:p>
        </p:txBody>
      </p:sp>
      <p:sp>
        <p:nvSpPr>
          <p:cNvPr id="63" name="テキスト ボックス 48"/>
          <p:cNvSpPr/>
          <p:nvPr/>
        </p:nvSpPr>
        <p:spPr>
          <a:xfrm>
            <a:off x="296280" y="658440"/>
            <a:ext cx="8550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sz="1200" b="0" strike="noStrike" spc="-1">
                <a:solidFill>
                  <a:srgbClr val="FFFFFF"/>
                </a:solidFill>
                <a:latin typeface="Meiryo UI"/>
                <a:ea typeface="Meiryo UI"/>
              </a:rPr>
              <a:t>【提案書】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64" name="テキスト ボックス 51"/>
          <p:cNvSpPr/>
          <p:nvPr/>
        </p:nvSpPr>
        <p:spPr>
          <a:xfrm>
            <a:off x="5932080" y="1422000"/>
            <a:ext cx="2916360" cy="161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6800" rIns="0" bIns="45000" anchor="t">
            <a:spAutoFit/>
          </a:bodyPr>
          <a:lstStyle/>
          <a:p>
            <a:pPr algn="just">
              <a:lnSpc>
                <a:spcPts val="2401"/>
              </a:lnSpc>
            </a:pPr>
            <a:r>
              <a:rPr lang="ja-JP" sz="1600" b="0" strike="noStrike" spc="-1">
                <a:solidFill>
                  <a:srgbClr val="000000"/>
                </a:solidFill>
                <a:latin typeface="Meiryo UI"/>
                <a:ea typeface="Meiryo UI"/>
              </a:rPr>
              <a:t>高級感があり上品なゴールドのタンブラーと、飲み物を薄めずに冷やすことのできるアイスストーンのセットです。抽選会などの賞品としても最適ですし、プレゼント用としても人気です。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65" name="円/楕円 50"/>
          <p:cNvSpPr/>
          <p:nvPr/>
        </p:nvSpPr>
        <p:spPr>
          <a:xfrm>
            <a:off x="5035680" y="5344560"/>
            <a:ext cx="738720" cy="738720"/>
          </a:xfrm>
          <a:prstGeom prst="ellipse">
            <a:avLst/>
          </a:prstGeom>
          <a:solidFill>
            <a:schemeClr val="bg1"/>
          </a:solidFill>
          <a:ln w="19050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テキスト ボックス 52"/>
          <p:cNvSpPr/>
          <p:nvPr/>
        </p:nvSpPr>
        <p:spPr>
          <a:xfrm>
            <a:off x="5035320" y="5569200"/>
            <a:ext cx="73872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sz="1400" b="0" strike="noStrike" spc="-1">
                <a:solidFill>
                  <a:srgbClr val="203864"/>
                </a:solidFill>
                <a:latin typeface="Meiryo UI"/>
                <a:ea typeface="Meiryo UI"/>
              </a:rPr>
              <a:t>お見積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直線コネクタ 54"/>
          <p:cNvSpPr/>
          <p:nvPr/>
        </p:nvSpPr>
        <p:spPr>
          <a:xfrm>
            <a:off x="5879880" y="3785400"/>
            <a:ext cx="2969280" cy="360"/>
          </a:xfrm>
          <a:prstGeom prst="line">
            <a:avLst/>
          </a:prstGeom>
          <a:ln w="19050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68" name="グループ化 57"/>
          <p:cNvGrpSpPr/>
          <p:nvPr/>
        </p:nvGrpSpPr>
        <p:grpSpPr>
          <a:xfrm>
            <a:off x="5042520" y="3830760"/>
            <a:ext cx="738720" cy="738720"/>
            <a:chOff x="5042520" y="3830760"/>
            <a:chExt cx="738720" cy="738720"/>
          </a:xfrm>
        </p:grpSpPr>
        <p:sp>
          <p:nvSpPr>
            <p:cNvPr id="69" name="円/楕円 58"/>
            <p:cNvSpPr/>
            <p:nvPr/>
          </p:nvSpPr>
          <p:spPr>
            <a:xfrm>
              <a:off x="5042520" y="3830760"/>
              <a:ext cx="738720" cy="73872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038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70" name="テキスト ボックス 59"/>
            <p:cNvSpPr/>
            <p:nvPr/>
          </p:nvSpPr>
          <p:spPr>
            <a:xfrm>
              <a:off x="5135040" y="4065480"/>
              <a:ext cx="56916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ja-JP" sz="1400" b="0" strike="noStrike" spc="-1">
                  <a:solidFill>
                    <a:srgbClr val="203864"/>
                  </a:solidFill>
                  <a:latin typeface="Meiryo UI"/>
                  <a:ea typeface="Meiryo UI"/>
                </a:rPr>
                <a:t>納期</a:t>
              </a:r>
              <a:endParaRPr lang="en-US" sz="1400" b="0" strike="noStrike" spc="-1">
                <a:latin typeface="Arial"/>
              </a:endParaRPr>
            </a:p>
          </p:txBody>
        </p:sp>
      </p:grpSp>
      <p:sp>
        <p:nvSpPr>
          <p:cNvPr id="71" name="直線コネクタ 60"/>
          <p:cNvSpPr/>
          <p:nvPr/>
        </p:nvSpPr>
        <p:spPr>
          <a:xfrm>
            <a:off x="5879880" y="4987080"/>
            <a:ext cx="2969280" cy="360"/>
          </a:xfrm>
          <a:prstGeom prst="line">
            <a:avLst/>
          </a:prstGeom>
          <a:ln w="19050">
            <a:solidFill>
              <a:srgbClr val="7671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テキスト ボックス 61"/>
          <p:cNvSpPr/>
          <p:nvPr/>
        </p:nvSpPr>
        <p:spPr>
          <a:xfrm>
            <a:off x="6071040" y="4206240"/>
            <a:ext cx="2777400" cy="37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6800" rIns="0" bIns="45000" anchor="t">
            <a:spAutoFit/>
          </a:bodyPr>
          <a:lstStyle/>
          <a:p>
            <a:pPr>
              <a:lnSpc>
                <a:spcPts val="2200"/>
              </a:lnSpc>
            </a:pPr>
            <a:r>
              <a:rPr lang="ja-JP" sz="1600" b="0" strike="noStrike" spc="-1">
                <a:solidFill>
                  <a:srgbClr val="AFABAB"/>
                </a:solidFill>
                <a:latin typeface="Meiryo UI"/>
                <a:ea typeface="Meiryo UI"/>
              </a:rPr>
              <a:t>納期スペース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3" name="テキスト ボックス 62"/>
          <p:cNvSpPr/>
          <p:nvPr/>
        </p:nvSpPr>
        <p:spPr>
          <a:xfrm>
            <a:off x="6071040" y="5565960"/>
            <a:ext cx="2777400" cy="37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6800" rIns="0" bIns="45000" anchor="t">
            <a:spAutoFit/>
          </a:bodyPr>
          <a:lstStyle/>
          <a:p>
            <a:pPr>
              <a:lnSpc>
                <a:spcPts val="2200"/>
              </a:lnSpc>
            </a:pPr>
            <a:r>
              <a:rPr lang="ja-JP" sz="1600" b="0" strike="noStrike" spc="-1">
                <a:solidFill>
                  <a:srgbClr val="AFABAB"/>
                </a:solidFill>
                <a:latin typeface="Meiryo UI"/>
                <a:ea typeface="Meiryo UI"/>
              </a:rPr>
              <a:t>お見積りスペース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74" name="テキスト ボックス 1"/>
          <p:cNvSpPr/>
          <p:nvPr/>
        </p:nvSpPr>
        <p:spPr>
          <a:xfrm>
            <a:off x="8007120" y="-1483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図 74"/>
          <p:cNvPicPr/>
          <p:nvPr/>
        </p:nvPicPr>
        <p:blipFill>
          <a:blip r:embed="rId5"/>
          <a:stretch/>
        </p:blipFill>
        <p:spPr>
          <a:xfrm>
            <a:off x="720000" y="1496160"/>
            <a:ext cx="3420000" cy="342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</TotalTime>
  <Words>108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Times New Roman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Microsoft Office User</dc:creator>
  <dc:description/>
  <cp:lastModifiedBy>株式会社KILAMEK 株式会社</cp:lastModifiedBy>
  <cp:revision>234</cp:revision>
  <cp:lastPrinted>2021-07-20T08:57:41Z</cp:lastPrinted>
  <dcterms:created xsi:type="dcterms:W3CDTF">2021-06-21T09:41:39Z</dcterms:created>
  <dcterms:modified xsi:type="dcterms:W3CDTF">2024-08-07T08:10:37Z</dcterms:modified>
  <dc:language>ja-JP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画面に合わせる (4:3)</vt:lpwstr>
  </property>
  <property fmtid="{D5CDD505-2E9C-101B-9397-08002B2CF9AE}" pid="4" name="Slides">
    <vt:i4>1</vt:i4>
  </property>
</Properties>
</file>