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ワンプッシュ真空ステンレスボトル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材：ステンレススチール・ポリプロピレン・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樹脂・</a:t>
            </a:r>
            <a:r>
              <a:rPr lang="en-US" altLang="ja-JP" sz="9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POm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：底面直径約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6.6cm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 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装：化粧箱入り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片手で蓋を開けられるワンプッシュオープン式の真空ステンレスボトルです。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450ml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と容量もスポーツ時などに大変便利かと思いますし名入れも可能なため、イベント用にもおすすめです。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C0025588-2799-ED65-12CF-98AC21008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5" y="1433181"/>
            <a:ext cx="3414643" cy="34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89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2024-07-25T03:59:24Z</dcterms:modified>
</cp:coreProperties>
</file>