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ja-JP" sz="4400" b="0" strike="noStrike" spc="-1">
                <a:latin typeface="Arial"/>
              </a:rPr>
              <a:t>クリックしてスライドを移動</a:t>
            </a:r>
            <a:endParaRPr lang="en-US" sz="4400" b="0" strike="noStrike" spc="-1">
              <a:latin typeface="Arial"/>
            </a:endParaRPr>
          </a:p>
        </p:txBody>
      </p:sp>
      <p:sp>
        <p:nvSpPr>
          <p:cNvPr id="4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ja-JP" sz="2000" b="0" strike="noStrike" spc="-1">
                <a:latin typeface="Arial"/>
              </a:rPr>
              <a:t>クリックしてノートの書式を編集</a:t>
            </a:r>
            <a:endParaRPr lang="en-US" sz="2000" b="0" strike="noStrike" spc="-1">
              <a:latin typeface="Arial"/>
            </a:endParaRPr>
          </a:p>
        </p:txBody>
      </p:sp>
      <p:sp>
        <p:nvSpPr>
          <p:cNvPr id="4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&lt;ヘッダー&gt;</a:t>
            </a:r>
          </a:p>
        </p:txBody>
      </p:sp>
      <p:sp>
        <p:nvSpPr>
          <p:cNvPr id="43"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n-US" sz="1400" b="0" strike="noStrike" spc="-1">
                <a:latin typeface="Times New Roman"/>
              </a:rPr>
              <a:t>&lt;日付/時刻&gt;</a:t>
            </a:r>
          </a:p>
        </p:txBody>
      </p:sp>
      <p:sp>
        <p:nvSpPr>
          <p:cNvPr id="44"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US" sz="1400" b="0" strike="noStrike" spc="-1">
                <a:latin typeface="Times New Roman"/>
              </a:rPr>
              <a:t>&lt;フッター&gt;</a:t>
            </a:r>
          </a:p>
        </p:txBody>
      </p:sp>
      <p:sp>
        <p:nvSpPr>
          <p:cNvPr id="45"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E90B2B9C-7E08-4DD1-A66F-8F66D6FE8FC3}"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4080" cy="3085560"/>
          </a:xfrm>
          <a:prstGeom prst="rect">
            <a:avLst/>
          </a:prstGeom>
          <a:ln w="0">
            <a:noFill/>
          </a:ln>
        </p:spPr>
      </p:sp>
      <p:sp>
        <p:nvSpPr>
          <p:cNvPr id="7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1643B40D-F05A-4387-BA72-F8E52EF67FA4}" type="slidenum">
              <a:rPr lang="en-US" sz="1200" b="0" strike="noStrike" spc="-1">
                <a:latin typeface="Times New Roman"/>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3200" b="0" strike="noStrike" spc="-1">
                <a:latin typeface="Arial"/>
              </a:rPr>
              <a:t>クリックしてアウトラインのテキストを編集</a:t>
            </a:r>
            <a:endParaRPr lang="en-US" sz="3200" b="0" strike="noStrike" spc="-1">
              <a:latin typeface="Arial"/>
            </a:endParaRPr>
          </a:p>
          <a:p>
            <a:pPr marL="864000" lvl="1" indent="-324000">
              <a:spcBef>
                <a:spcPts val="1134"/>
              </a:spcBef>
              <a:buClr>
                <a:srgbClr val="000000"/>
              </a:buClr>
              <a:buSzPct val="75000"/>
              <a:buFont typeface="Symbol" charset="2"/>
              <a:buChar char=""/>
            </a:pPr>
            <a:r>
              <a:rPr lang="en-US" sz="2800" b="0" strike="noStrike" spc="-1">
                <a:latin typeface="Arial"/>
              </a:rPr>
              <a:t>2</a:t>
            </a:r>
            <a:r>
              <a:rPr lang="ja-JP" sz="2800" b="0" strike="noStrike" spc="-1">
                <a:latin typeface="Arial"/>
              </a:rPr>
              <a:t>レベル目のアウトライン</a:t>
            </a:r>
            <a:endParaRPr lang="en-US" sz="2800" b="0" strike="noStrike" spc="-1">
              <a:latin typeface="Arial"/>
            </a:endParaRPr>
          </a:p>
          <a:p>
            <a:pPr marL="1296000" lvl="2" indent="-288000">
              <a:spcBef>
                <a:spcPts val="850"/>
              </a:spcBef>
              <a:buClr>
                <a:srgbClr val="000000"/>
              </a:buClr>
              <a:buSzPct val="45000"/>
              <a:buFont typeface="Wingdings" charset="2"/>
              <a:buChar char=""/>
            </a:pPr>
            <a:r>
              <a:rPr lang="en-US" sz="2400" b="0" strike="noStrike" spc="-1">
                <a:latin typeface="Arial"/>
              </a:rPr>
              <a:t>3</a:t>
            </a:r>
            <a:r>
              <a:rPr lang="ja-JP" sz="2400" b="0" strike="noStrike" spc="-1">
                <a:latin typeface="Arial"/>
              </a:rPr>
              <a:t>レベル目のアウトライン</a:t>
            </a:r>
            <a:endParaRPr lang="en-US" sz="2400" b="0" strike="noStrike" spc="-1">
              <a:latin typeface="Arial"/>
            </a:endParaRPr>
          </a:p>
          <a:p>
            <a:pPr marL="1728000" lvl="3" indent="-216000">
              <a:spcBef>
                <a:spcPts val="567"/>
              </a:spcBef>
              <a:buClr>
                <a:srgbClr val="000000"/>
              </a:buClr>
              <a:buSzPct val="75000"/>
              <a:buFont typeface="Symbol" charset="2"/>
              <a:buChar char=""/>
            </a:pPr>
            <a:r>
              <a:rPr lang="en-US" sz="2000" b="0" strike="noStrike" spc="-1">
                <a:latin typeface="Arial"/>
              </a:rPr>
              <a:t>4</a:t>
            </a:r>
            <a:r>
              <a:rPr lang="ja-JP" sz="2000" b="0" strike="noStrike" spc="-1">
                <a:latin typeface="Arial"/>
              </a:rPr>
              <a:t>レベル目のアウトライン</a:t>
            </a:r>
            <a:endParaRPr lang="en-US" sz="2000" b="0" strike="noStrike" spc="-1">
              <a:latin typeface="Arial"/>
            </a:endParaRPr>
          </a:p>
          <a:p>
            <a:pPr marL="2160000" lvl="4" indent="-216000">
              <a:spcBef>
                <a:spcPts val="283"/>
              </a:spcBef>
              <a:buClr>
                <a:srgbClr val="000000"/>
              </a:buClr>
              <a:buSzPct val="45000"/>
              <a:buFont typeface="Wingdings" charset="2"/>
              <a:buChar char=""/>
            </a:pPr>
            <a:r>
              <a:rPr lang="en-US" sz="2000" b="0" strike="noStrike" spc="-1">
                <a:latin typeface="Arial"/>
              </a:rPr>
              <a:t>5</a:t>
            </a:r>
            <a:r>
              <a:rPr lang="ja-JP" sz="2000" b="0" strike="noStrike" spc="-1">
                <a:latin typeface="Arial"/>
              </a:rPr>
              <a:t>レベル目のアウトライン</a:t>
            </a:r>
            <a:endParaRPr lang="en-US" sz="2000" b="0" strike="noStrike" spc="-1">
              <a:latin typeface="Arial"/>
            </a:endParaRPr>
          </a:p>
          <a:p>
            <a:pPr marL="2592000" lvl="5" indent="-216000">
              <a:spcBef>
                <a:spcPts val="283"/>
              </a:spcBef>
              <a:buClr>
                <a:srgbClr val="000000"/>
              </a:buClr>
              <a:buSzPct val="45000"/>
              <a:buFont typeface="Wingdings" charset="2"/>
              <a:buChar char=""/>
            </a:pPr>
            <a:r>
              <a:rPr lang="en-US" sz="2000" b="0" strike="noStrike" spc="-1">
                <a:latin typeface="Arial"/>
              </a:rPr>
              <a:t>6</a:t>
            </a:r>
            <a:r>
              <a:rPr lang="ja-JP" sz="2000" b="0" strike="noStrike" spc="-1">
                <a:latin typeface="Arial"/>
              </a:rPr>
              <a:t>レベル目のアウトライン</a:t>
            </a:r>
            <a:endParaRPr lang="en-US" sz="2000" b="0" strike="noStrike" spc="-1">
              <a:latin typeface="Arial"/>
            </a:endParaRPr>
          </a:p>
          <a:p>
            <a:pPr marL="3024000" lvl="6" indent="-216000">
              <a:spcBef>
                <a:spcPts val="283"/>
              </a:spcBef>
              <a:buClr>
                <a:srgbClr val="000000"/>
              </a:buClr>
              <a:buSzPct val="45000"/>
              <a:buFont typeface="Wingdings" charset="2"/>
              <a:buChar char=""/>
            </a:pPr>
            <a:r>
              <a:rPr lang="en-US" sz="2000" b="0" strike="noStrike" spc="-1">
                <a:latin typeface="Arial"/>
              </a:rPr>
              <a:t>7</a:t>
            </a:r>
            <a:r>
              <a:rPr lang="ja-JP" sz="2000" b="0" strike="noStrike" spc="-1">
                <a:latin typeface="Arial"/>
              </a:rPr>
              <a:t>レベル目のアウトライン</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440" cy="794880"/>
          </a:xfrm>
          <a:prstGeom prst="rect">
            <a:avLst/>
          </a:prstGeom>
          <a:ln w="0">
            <a:noFill/>
          </a:ln>
        </p:spPr>
      </p:pic>
      <p:pic>
        <p:nvPicPr>
          <p:cNvPr id="47" name="図 7"/>
          <p:cNvPicPr/>
          <p:nvPr/>
        </p:nvPicPr>
        <p:blipFill>
          <a:blip r:embed="rId4"/>
          <a:stretch/>
        </p:blipFill>
        <p:spPr>
          <a:xfrm>
            <a:off x="5096880" y="3119040"/>
            <a:ext cx="703440" cy="815400"/>
          </a:xfrm>
          <a:prstGeom prst="rect">
            <a:avLst/>
          </a:prstGeom>
          <a:ln w="0">
            <a:noFill/>
          </a:ln>
        </p:spPr>
      </p:pic>
      <p:sp>
        <p:nvSpPr>
          <p:cNvPr id="48"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蓋付きダブルウォールマグカップ </a:t>
            </a:r>
            <a:r>
              <a:rPr lang="en-US" sz="2000" b="0" strike="noStrike" spc="-1">
                <a:solidFill>
                  <a:srgbClr val="FFFFFF"/>
                </a:solidFill>
                <a:latin typeface="Meiryo UI"/>
                <a:ea typeface="Meiryo UI"/>
              </a:rPr>
              <a:t>450ml</a:t>
            </a:r>
            <a:endParaRPr lang="en-US" sz="2000" b="0" strike="noStrike" spc="-1">
              <a:latin typeface="Arial"/>
            </a:endParaRPr>
          </a:p>
        </p:txBody>
      </p:sp>
      <p:sp>
        <p:nvSpPr>
          <p:cNvPr id="49" name="テキスト ボックス 53"/>
          <p:cNvSpPr/>
          <p:nvPr/>
        </p:nvSpPr>
        <p:spPr>
          <a:xfrm>
            <a:off x="486000" y="5252040"/>
            <a:ext cx="4140360" cy="7790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 胴部/</a:t>
            </a:r>
            <a:r>
              <a:rPr lang="ja-JP" sz="900" b="0" strike="noStrike" spc="-1">
                <a:solidFill>
                  <a:srgbClr val="000000"/>
                </a:solidFill>
                <a:latin typeface="Meiryo UI"/>
                <a:ea typeface="Meiryo UI"/>
              </a:rPr>
              <a:t>ポリスチレン、中ビン・フタ・底部</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ポリプロピレン、パッキン</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シリコーンゴム</a:t>
            </a:r>
            <a:endParaRPr lang="en-US" sz="900" b="0" strike="noStrike" spc="-1">
              <a:latin typeface="Arial"/>
            </a:endParaRPr>
          </a:p>
          <a:p>
            <a:pPr>
              <a:lnSpc>
                <a:spcPct val="100000"/>
              </a:lnSpc>
            </a:pPr>
            <a:r>
              <a:rPr lang="ja-JP" sz="900" b="0" strike="noStrike" spc="197">
                <a:solidFill>
                  <a:srgbClr val="000000"/>
                </a:solidFill>
                <a:latin typeface="Meiryo UI"/>
                <a:ea typeface="Meiryo UI"/>
              </a:rPr>
              <a:t>サイズ</a:t>
            </a:r>
            <a:r>
              <a:rPr lang="ja-JP" sz="900" b="0" strike="noStrike" spc="-1">
                <a:solidFill>
                  <a:srgbClr val="000000"/>
                </a:solidFill>
                <a:latin typeface="Meiryo UI"/>
                <a:ea typeface="Meiryo UI"/>
              </a:rPr>
              <a:t>：口径</a:t>
            </a:r>
            <a:r>
              <a:rPr lang="en-US" sz="900" b="0" strike="noStrike" spc="-1">
                <a:solidFill>
                  <a:srgbClr val="000000"/>
                </a:solidFill>
                <a:latin typeface="Meiryo UI"/>
                <a:ea typeface="Meiryo UI"/>
              </a:rPr>
              <a:t>8cm </a:t>
            </a:r>
            <a:r>
              <a:rPr lang="ja-JP" sz="900" b="0" strike="noStrike" spc="-1">
                <a:solidFill>
                  <a:srgbClr val="000000"/>
                </a:solidFill>
                <a:latin typeface="Meiryo UI"/>
                <a:ea typeface="Meiryo UI"/>
              </a:rPr>
              <a:t>高さ</a:t>
            </a:r>
            <a:r>
              <a:rPr lang="en-US" sz="900" b="0" strike="noStrike" spc="-1">
                <a:solidFill>
                  <a:srgbClr val="000000"/>
                </a:solidFill>
                <a:latin typeface="Meiryo UI"/>
                <a:ea typeface="Meiryo UI"/>
              </a:rPr>
              <a:t>16.7cm</a:t>
            </a:r>
            <a:r>
              <a:rPr lang="ja-JP" sz="900" b="0" strike="noStrike" spc="-1">
                <a:solidFill>
                  <a:srgbClr val="000000"/>
                </a:solidFill>
                <a:latin typeface="Meiryo UI"/>
                <a:ea typeface="Meiryo UI"/>
              </a:rPr>
              <a:t>（包装形態：化粧箱入り） </a:t>
            </a:r>
            <a:endParaRPr lang="en-US" sz="900" b="0" strike="noStrike" spc="-1">
              <a:latin typeface="Arial"/>
            </a:endParaRPr>
          </a:p>
          <a:p>
            <a:pPr>
              <a:lnSpc>
                <a:spcPct val="100000"/>
              </a:lnSpc>
            </a:pPr>
            <a:r>
              <a:rPr lang="ja-JP" sz="900" b="0" strike="noStrike" spc="-1">
                <a:solidFill>
                  <a:srgbClr val="000000"/>
                </a:solidFill>
                <a:latin typeface="Meiryo UI"/>
                <a:ea typeface="Meiryo UI"/>
              </a:rPr>
              <a:t>容　 量：約</a:t>
            </a:r>
            <a:r>
              <a:rPr lang="en-US" sz="900" b="0" strike="noStrike" spc="-1">
                <a:solidFill>
                  <a:srgbClr val="000000"/>
                </a:solidFill>
                <a:latin typeface="Meiryo UI"/>
                <a:ea typeface="Meiryo UI"/>
              </a:rPr>
              <a:t>450ml</a:t>
            </a:r>
            <a:endParaRPr lang="en-US" sz="900" b="0" strike="noStrike" spc="-1">
              <a:latin typeface="Arial"/>
            </a:endParaRPr>
          </a:p>
          <a:p>
            <a:pPr>
              <a:lnSpc>
                <a:spcPct val="100000"/>
              </a:lnSpc>
            </a:pPr>
            <a:r>
              <a:rPr lang="ja-JP" sz="900" b="0" strike="noStrike" spc="-1">
                <a:solidFill>
                  <a:srgbClr val="000000"/>
                </a:solidFill>
                <a:latin typeface="Meiryo UI"/>
                <a:ea typeface="Meiryo UI"/>
              </a:rPr>
              <a:t>重　 量：</a:t>
            </a:r>
            <a:r>
              <a:rPr lang="en-US" sz="900" b="0" strike="noStrike" spc="-1">
                <a:solidFill>
                  <a:srgbClr val="000000"/>
                </a:solidFill>
                <a:latin typeface="Meiryo UI"/>
                <a:ea typeface="Meiryo UI"/>
              </a:rPr>
              <a:t>129g</a:t>
            </a:r>
            <a:endParaRPr lang="en-US" sz="900" b="0" strike="noStrike" spc="-1">
              <a:latin typeface="Arial"/>
            </a:endParaRPr>
          </a:p>
          <a:p>
            <a:pPr>
              <a:lnSpc>
                <a:spcPct val="100000"/>
              </a:lnSpc>
            </a:pPr>
            <a:r>
              <a:rPr lang="ja-JP" sz="900" b="0" strike="noStrike" spc="-1">
                <a:solidFill>
                  <a:srgbClr val="000000"/>
                </a:solidFill>
                <a:latin typeface="Meiryo UI"/>
                <a:ea typeface="Meiryo UI"/>
              </a:rPr>
              <a:t>注意事項：色指定不可</a:t>
            </a:r>
            <a:endParaRPr lang="en-US" sz="900" b="0" strike="noStrike" spc="-1">
              <a:latin typeface="Arial"/>
            </a:endParaRPr>
          </a:p>
        </p:txBody>
      </p:sp>
      <p:sp>
        <p:nvSpPr>
          <p:cNvPr id="50"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4"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4"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5" name="テキスト ボックス 51"/>
          <p:cNvSpPr/>
          <p:nvPr/>
        </p:nvSpPr>
        <p:spPr>
          <a:xfrm>
            <a:off x="5932080" y="1422000"/>
            <a:ext cx="291636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熱い飲み物を入れても持ちやすく、冷たい飲み物を入れても結露しにくい中空二重構造のマグカップです。更にありがたい蓋付き。</a:t>
            </a:r>
            <a:r>
              <a:rPr lang="en-US" sz="1600" b="0" strike="noStrike" spc="-1">
                <a:solidFill>
                  <a:srgbClr val="000000"/>
                </a:solidFill>
                <a:latin typeface="Meiryo UI"/>
                <a:ea typeface="Meiryo UI"/>
              </a:rPr>
              <a:t>450ml</a:t>
            </a:r>
            <a:r>
              <a:rPr lang="ja-JP" sz="1600" b="0" strike="noStrike" spc="-1">
                <a:solidFill>
                  <a:srgbClr val="000000"/>
                </a:solidFill>
                <a:latin typeface="Meiryo UI"/>
                <a:ea typeface="Meiryo UI"/>
              </a:rPr>
              <a:t>サイズでたっぷり入るのもポイントです。</a:t>
            </a:r>
            <a:endParaRPr lang="en-US" sz="1600" b="0" strike="noStrike" spc="-1">
              <a:latin typeface="Arial"/>
            </a:endParaRPr>
          </a:p>
        </p:txBody>
      </p:sp>
      <p:sp>
        <p:nvSpPr>
          <p:cNvPr id="66"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720" cy="738720"/>
            <a:chOff x="5042520" y="3830760"/>
            <a:chExt cx="738720" cy="738720"/>
          </a:xfrm>
        </p:grpSpPr>
        <p:sp>
          <p:nvSpPr>
            <p:cNvPr id="70"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4"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5"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900000" y="1620000"/>
            <a:ext cx="3240000" cy="324000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517</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Arial</vt:lpstr>
      <vt:lpstr>Symbol</vt:lpstr>
      <vt:lpstr>Times New Roman</vt:lpstr>
      <vt:lpstr>Wingdings</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Microsoft Office User</dc:creator>
  <dc:description/>
  <cp:lastModifiedBy>株式会社KILAMEK 株式会社</cp:lastModifiedBy>
  <cp:revision>235</cp:revision>
  <cp:lastPrinted>2021-07-20T08:57:41Z</cp:lastPrinted>
  <dcterms:created xsi:type="dcterms:W3CDTF">2021-06-21T09:41:39Z</dcterms:created>
  <dcterms:modified xsi:type="dcterms:W3CDTF">2024-07-25T03:59:24Z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画面に合わせる (4:3)</vt:lpwstr>
  </property>
  <property fmtid="{D5CDD505-2E9C-101B-9397-08002B2CF9AE}" pid="4" name="Slides">
    <vt:i4>1</vt:i4>
  </property>
</Properties>
</file>