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2" d="100"/>
          <a:sy n="92" d="100"/>
        </p:scale>
        <p:origin x="5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備えて安心 乾電池式充電器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6.5×8.2×2cm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37g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形乾電池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本使用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別売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外出先や電源を確保できないシーンでもスマートフォンなどを充電できる、乾電池式のモバイルバッテリーです。名入れプリントも可能ですので、オリジナルグッズ用にもおすすめです。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8988CBA4-C38F-4731-2CB3-DAF7249E5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668" y="1381402"/>
            <a:ext cx="3537171" cy="353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616</TotalTime>
  <Words>74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2024-07-25T03:59:24Z</dcterms:modified>
</cp:coreProperties>
</file>