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34"/>
  </p:normalViewPr>
  <p:slideViewPr>
    <p:cSldViewPr snapToGrid="0" snapToObjects="1">
      <p:cViewPr varScale="1">
        <p:scale>
          <a:sx n="131" d="100"/>
          <a:sy n="131" d="100"/>
        </p:scale>
        <p:origin x="288"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収納ケーブルスタンド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89992"/>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材：熱可塑性エラストマー・ポリスチレン・</a:t>
            </a:r>
            <a:r>
              <a:rPr lang="en" altLang="ja-JP" sz="900" dirty="0">
                <a:latin typeface="Meiryo UI" panose="020B0604030504040204" pitchFamily="34" charset="-128"/>
                <a:ea typeface="Meiryo UI" panose="020B0604030504040204" pitchFamily="34" charset="-128"/>
              </a:rPr>
              <a:t>EVA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鉄</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7.8×7×3</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129g</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ごちゃごちゃになりがちな充電ケーブルや電源ケーブルなどを綺麗に収納できるスタンドです。オフィスのパソコンまわりなどをすっきりさせられますので作業効率アップにもつながります。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descr="https://www.kilamek-novelty.com/html/upload/save_image/ut-2682320/2214693-01.jpg">
            <a:extLst>
              <a:ext uri="{FF2B5EF4-FFF2-40B4-BE49-F238E27FC236}">
                <a16:creationId xmlns:a16="http://schemas.microsoft.com/office/drawing/2014/main" id="{9C5DF40F-7292-3746-B5C5-F0220B4B5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315" y="1471550"/>
            <a:ext cx="3187700" cy="318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2024-07-25T03:59:49Z</dcterms:modified>
</cp:coreProperties>
</file>