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ご印鑑ケース＆マットセット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素材：印鑑ケース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ポリスチレン、捺印マット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ポリウレタン、芯材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サイズ：印鑑ケース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、捺印マット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10.6×9.7cm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注意事項：色指定不可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シックで大人な、高級感のある朱肉付きの印鑑ケースとマットのセットです。大事な印鑑をきちんと保管しておくのに最適です。またオリジナルデザインの名入れプリントも承ります。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F04DA40-F8EE-4650-C7CC-04582EC6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28" y="1407409"/>
            <a:ext cx="3593132" cy="35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2024-07-25T03:59:51Z</dcterms:modified>
</cp:coreProperties>
</file>