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80"/>
  </p:normalViewPr>
  <p:slideViewPr>
    <p:cSldViewPr snapToGrid="0" snapToObjects="1">
      <p:cViewPr varScale="1">
        <p:scale>
          <a:sx n="178" d="100"/>
          <a:sy n="178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日本のこころ 湯めぐり七点揃え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付属品：薬用入浴剤（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×5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包、さくらの香り石鹸（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個、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ひのきの香り石鹸（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個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装：化粧箱入り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家に居ながらにして日本の名湯、七味・燕・水沢・鉄輪・登別をめぐることができる入浴剤セットです。さらに檜の香りと桜の香り付き石鹸も付属していますので、贈答用などに大変おすすめです。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9A87C478-DC73-1D42-978C-014F031D7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227" y="1848861"/>
            <a:ext cx="3778258" cy="264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113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2024-07-25T03:59:57Z</dcterms:modified>
</cp:coreProperties>
</file>