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国産 遠赤ひざサポーター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74576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材：綿・アクリル・ポリエステル・ポリウレタン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：平置き時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9×20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ひざ周り約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24?48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762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5221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遠赤外線素材でしっかり膝を暖めてサポートしてくれるため、特にシニア世代におすすめのサポーターです。しかも安心安全な国産素材。イベントやキャンペーンの景品等に是非ご活用ください。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2" name="Picture 28" descr="https://www.kilamek-novelty.com/html/upload/save_image/ut-2690900/2690900-01.jpg">
            <a:extLst>
              <a:ext uri="{FF2B5EF4-FFF2-40B4-BE49-F238E27FC236}">
                <a16:creationId xmlns:a16="http://schemas.microsoft.com/office/drawing/2014/main" id="{B5972611-D307-F44A-B636-64F57F0A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" y="1436033"/>
            <a:ext cx="3008119" cy="30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2024-07-25T03:59:57Z</dcterms:modified>
</cp:coreProperties>
</file>