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34"/>
  </p:normalViewPr>
  <p:slideViewPr>
    <p:cSldViewPr snapToGrid="0" snapToObjects="1">
      <p:cViewPr varScale="1">
        <p:scale>
          <a:sx n="131" d="100"/>
          <a:sy n="131" d="100"/>
        </p:scale>
        <p:origin x="288"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今治産 エコマーク付きタオルギフトセット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：ハンドタオル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34×33</a:t>
            </a:r>
            <a:r>
              <a:rPr lang="en" altLang="ja-JP" sz="900" dirty="0">
                <a:latin typeface="Meiryo UI" panose="020B0604030504040204" pitchFamily="34" charset="-128"/>
                <a:ea typeface="Meiryo UI" panose="020B0604030504040204" pitchFamily="34" charset="-128"/>
              </a:rPr>
              <a:t>cm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フェイスタオル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75×33</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82g</a:t>
            </a:r>
          </a:p>
          <a:p>
            <a:r>
              <a:rPr lang="ja-JP" altLang="en-US" sz="900">
                <a:latin typeface="Meiryo UI" panose="020B0604030504040204" pitchFamily="34" charset="-128"/>
                <a:ea typeface="Meiryo UI" panose="020B0604030504040204" pitchFamily="34" charset="-128"/>
              </a:rPr>
              <a:t>付属品：ハンドタオル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、フェイスタオル</a:t>
            </a:r>
            <a:r>
              <a:rPr lang="en-US" altLang="ja-JP" sz="900" dirty="0">
                <a:latin typeface="Meiryo UI" panose="020B0604030504040204" pitchFamily="34" charset="-128"/>
                <a:ea typeface="Meiryo UI" panose="020B0604030504040204" pitchFamily="34" charset="-128"/>
              </a:rPr>
              <a:t>×1</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クオリティの高さから人気の高い今治産のタオルギフトセットです。地球環境に優しい無漂白仕様のエコマーク付きのため、エコ的なイベントやキャンペーン用などにもおすすめです。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descr="https://www.kilamek-novelty.com/html/upload/save_image/ut-2690930/2690930-01.jpg">
            <a:extLst>
              <a:ext uri="{FF2B5EF4-FFF2-40B4-BE49-F238E27FC236}">
                <a16:creationId xmlns:a16="http://schemas.microsoft.com/office/drawing/2014/main" id="{EB53F590-0624-5541-AA35-3A5B99A04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85" y="1389919"/>
            <a:ext cx="3661005" cy="366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90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2024-07-25T03:59:58Z</dcterms:modified>
</cp:coreProperties>
</file>