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フィオーレ メイクポーチ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素材：ポリウレタン・ポリエステル・ナイロン・合金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19.5×7×11cm</a:t>
            </a:r>
          </a:p>
          <a:p>
            <a:r>
              <a:rPr lang="ja-JP" altLang="en-US" sz="900" dirty="0">
                <a:latin typeface="Meiryo UI" panose="020B0604030504040204" pitchFamily="34" charset="-128"/>
                <a:ea typeface="Meiryo UI" panose="020B0604030504040204" pitchFamily="34" charset="-128"/>
              </a:rPr>
              <a:t>包装：ポリ袋入り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本物のレザーのような肉厚で存在感のある生地が特徴。シックなレンガ色のメイクポーチ。内生地には明るいサテン地を使用。整頓に便利な内ポケットとこぼれ落ち防止のササマチも付いています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9D3F5AE7-E7DB-2E2D-037F-3897D8FEAB69}"/>
              </a:ext>
            </a:extLst>
          </p:cNvPr>
          <p:cNvPicPr>
            <a:picLocks noChangeAspect="1"/>
          </p:cNvPicPr>
          <p:nvPr/>
        </p:nvPicPr>
        <p:blipFill>
          <a:blip r:embed="rId5"/>
          <a:stretch>
            <a:fillRect/>
          </a:stretch>
        </p:blipFill>
        <p:spPr>
          <a:xfrm>
            <a:off x="605776" y="1322917"/>
            <a:ext cx="3760786" cy="37607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2024-07-25T03:59:58Z</dcterms:modified>
</cp:coreProperties>
</file>