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スマホリング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材：シリコンゴム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3.2×4.5cm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（包装形態：ブリスターケース入り）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考：色指定不可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電車内などでの誤落下を防げる上、可愛くポップなカラバリも人気のスマホリングです。イヤフォンコードの巻取りなんかにも非常に便利使えます。ただし色指定は不可ですのでご了承ください。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BBB5C0-1F98-7D43-9C72-C76CA91CA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1" y="1374877"/>
            <a:ext cx="3560090" cy="356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2024-07-25T03:59:59Z</dcterms:modified>
</cp:coreProperties>
</file>