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NEW 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ファミリーパック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個組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材：ポリプロピレン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：保存容器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S/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220ml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、保存容器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保存容器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国産の原料を使用し、国内工場で丁寧に作られた安心安全な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個組のパックセットです。用途に合わせて使い分けられる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つのサイズをセットにしており、電子レンジでの使用も可能です。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17E32A-770D-FE49-8C76-2B3E848C31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347" y="1483351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99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2024-07-25T03:59:59Z</dcterms:modified>
</cp:coreProperties>
</file>