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 ハンドタオルと檜ボール 三個セット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608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材：今治ハンドたおる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綿、檜ボール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天然木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：今治ハンドたおる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檜ボール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67g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47843" y="505671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500397" y="494130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湯船に浮かべたり、タンスや下駄箱に入れて香り付けとして使用する可愛い檜ボールと、上質な今治産のハンドタオルセットです。ギフト用として大人気ですので是非、ご活用ください。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8" name="Picture 34" descr="https://www.kilamek-novelty.com/html/upload/save_image/ut-2693690/2693690-01.jpg">
            <a:extLst>
              <a:ext uri="{FF2B5EF4-FFF2-40B4-BE49-F238E27FC236}">
                <a16:creationId xmlns:a16="http://schemas.microsoft.com/office/drawing/2014/main" id="{6A67A2FD-B9C6-C74D-A72C-0B2AAAD4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2" y="1371901"/>
            <a:ext cx="3417082" cy="34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2024-07-25T04:04:30Z</dcterms:modified>
</cp:coreProperties>
</file>