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28"/>
  </p:normalViewPr>
  <p:slideViewPr>
    <p:cSldViewPr snapToGrid="0" snapToObjects="1">
      <p:cViewPr varScale="1">
        <p:scale>
          <a:sx n="114" d="100"/>
          <a:sy n="114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今治 ポケットタオル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材：綿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12.5×24.5cm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11g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装：化粧箱入り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パンツのポケットに入れてもかさばらない丁度良いサイズ感と、肌割の良い裏面パイル仕上げ、そして日本が誇る今治産がポイントのポケットタオルです。ちょっとしたプレゼント用にも最適。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6" name="Picture 2" descr="https://www.kilamek-novelty.com/html/upload/save_image/ut-2693700/2693700-01.jpg">
            <a:extLst>
              <a:ext uri="{FF2B5EF4-FFF2-40B4-BE49-F238E27FC236}">
                <a16:creationId xmlns:a16="http://schemas.microsoft.com/office/drawing/2014/main" id="{EFFECAB9-F176-2D44-85BE-15B955630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78" y="1471968"/>
            <a:ext cx="3358995" cy="335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</TotalTime>
  <Words>73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234</cp:revision>
  <cp:lastPrinted>2021-07-20T08:57:41Z</cp:lastPrinted>
  <dcterms:created xsi:type="dcterms:W3CDTF">2021-06-21T09:41:39Z</dcterms:created>
  <dcterms:modified xsi:type="dcterms:W3CDTF">2024-07-25T04:04:30Z</dcterms:modified>
</cp:coreProperties>
</file>