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77"/>
  </p:normalViewPr>
  <p:slideViewPr>
    <p:cSldViewPr snapToGrid="0" snapToObjects="1">
      <p:cViewPr varScale="1">
        <p:scale>
          <a:sx n="110" d="100"/>
          <a:sy n="110" d="100"/>
        </p:scale>
        <p:origin x="27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 ハンドタオルと入浴料 二包セット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608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材：今治ハンドたおる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：今治ハンドたおる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34×35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86g</a:t>
            </a:r>
          </a:p>
          <a:p>
            <a:r>
              <a:rPr lang="ja-JP" altLang="en-US" sz="900">
                <a:latin typeface="Meiryo UI" panose="020B0604030504040204" pitchFamily="34" charset="-128"/>
                <a:ea typeface="Meiryo UI" panose="020B0604030504040204" pitchFamily="34" charset="-128"/>
              </a:rPr>
              <a:t>付属品：今治ハンドたおる</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、入浴料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ひのき湯のかおり・ゆず湯のかおり</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47843" y="505671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500397" y="494130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世界でも人気の高いハイクオリティな今治タオルと、檜とゆずの上品な香りが癒やされる入浴剤をセットしたギフトアイテムです。贈り物として、抽選会などの景品として、是非ご活用ください。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6" name="Picture 32" descr="https://www.kilamek-novelty.com/html/upload/save_image/ut-2693710/2693710-01.jpg">
            <a:extLst>
              <a:ext uri="{FF2B5EF4-FFF2-40B4-BE49-F238E27FC236}">
                <a16:creationId xmlns:a16="http://schemas.microsoft.com/office/drawing/2014/main" id="{1918C327-BD2A-8845-B5E2-A32CCCAC3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398" y="1411148"/>
            <a:ext cx="3490024" cy="349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TotalTime>
  <Words>115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2024-07-25T04:04:30Z</dcterms:modified>
</cp:coreProperties>
</file>