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カラフルバッグ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、バンド・持ち手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ボタン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鉄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：マチなし時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39×42cm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、マチあり時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19×20×33cm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20×15×3cm(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（包装形態：ポリ袋入り）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195g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考：色指定不可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シーンに合わせてバッグの形を変えられる、見た目もオシャレでカラーバリエーションもあるバッグです。全色オリジナル名入れが可能ですが、カラー指定は不可ですのでご了承ください。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10B4365-FDC3-5440-B823-1DBB3A10C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78" y="1567422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114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2024-07-25T04:04:34Z</dcterms:modified>
</cp:coreProperties>
</file>