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カラフル保冷温大きなトートバッグ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コーティング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・ポリエチレン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アルミ蒸着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・亜鉛合金・ナイロン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45×13.5×38cm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（包装形態：ポリ袋入り）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276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注意事項：色指定不可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ポップなツートーンカラーとカラーバリエーション、そして大容量が嬉しい保冷温トートバッグです。休日の行楽用にもぴったり。オリジナル名入れも可能です。ただし色指定は不可となります。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482A642-8B5A-B0EA-E78C-988076957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74" y="1422052"/>
            <a:ext cx="3569970" cy="356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94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2024-08-08T08:00:52Z</dcterms:modified>
</cp:coreProperties>
</file>