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93"/>
  </p:normalViewPr>
  <p:slideViewPr>
    <p:cSldViewPr snapToGrid="0" snapToObjects="1">
      <p:cViewPr varScale="1">
        <p:scale>
          <a:sx n="110" d="100"/>
          <a:sy n="110" d="100"/>
        </p:scale>
        <p:origin x="192" y="6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レジかご対応！お買いものバッグ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・ポリエチレン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アルミ蒸着</a:t>
            </a:r>
            <a:r>
              <a:rPr lang="en-US" altLang="ja-JP" sz="900" dirty="0">
                <a:latin typeface="Meiryo UI" panose="020B0604030504040204" pitchFamily="34" charset="-128"/>
                <a:ea typeface="Meiryo UI" panose="020B0604030504040204" pitchFamily="34" charset="-128"/>
              </a:rPr>
              <a:t>)</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34×24×22.5</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227g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スーパーなどのレジカゴに合わせられるためお買い物に大変便利なバッグです。デザインもシンプルですので、どんなオリジナル名入れとも合わせやすい点もポイント。是非ご活用ください。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descr="https://www.kilamek-novelty.com/html/upload/save_image/ut-2694270/2694270-01.jpg">
            <a:extLst>
              <a:ext uri="{FF2B5EF4-FFF2-40B4-BE49-F238E27FC236}">
                <a16:creationId xmlns:a16="http://schemas.microsoft.com/office/drawing/2014/main" id="{C779EB17-61F2-DB43-80D0-2E091F7A22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66" y="1410899"/>
            <a:ext cx="3576522" cy="3576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2024-07-25T04:04:34Z</dcterms:modified>
</cp:coreProperties>
</file>