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プラスチックスマート 紙ストロー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70618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0.6cm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6366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4825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見た目も可愛くてオシャレな上、海洋プラスチックごみ問題に貢献できる、紙製のストローです。飲食関係のイベントやキャンペーン用のグッズに、またご家庭のちょっとしたパーティー用に是非！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CD4232-F1E6-A948-84D1-72070E56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0" y="1531459"/>
            <a:ext cx="3622256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2024-07-25T04:04:41Z</dcterms:modified>
</cp:coreProperties>
</file>