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材：ポリエステル・ポリウレタン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6cm </a:t>
            </a:r>
            <a:r>
              <a:rPr lang="ja-JP" altLang="en-US" sz="90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18cm</a:t>
            </a:r>
            <a:r>
              <a:rPr lang="ja-JP" altLang="en-US" sz="900">
                <a:latin typeface="Meiryo UI" panose="020B0604030504040204" pitchFamily="34" charset="-128"/>
                <a:ea typeface="Meiryo UI" panose="020B0604030504040204" pitchFamily="34" charset="-128"/>
              </a:rPr>
              <a:t>（包装形態：ヘッダー付ポリ袋入り）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16g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考：色指定不可</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ペットボトルユニフォーム</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サッカー日本代表とブラジル代表風のデザインがポイントのペットボトルユニフォームです。スポーツイベントなどのノベルティグッズとして人気があります。是非ご活用ください。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368FB261-5F8D-C349-B73E-82E6868F9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11" y="1422052"/>
            <a:ext cx="3542168" cy="354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2024-07-25T04:04:41Z</dcterms:modified>
</cp:coreProperties>
</file>