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マスクバンド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19.5×1.7×0.3cm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包装：ジッパー袋入り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マスク装着時の耳の痛みを解消してくれる柔らかいシリコーンゴム製のマスクバンド。顔やマスクのサイズに合わせて</a:t>
            </a:r>
            <a:r>
              <a:rPr lang="en-US" altLang="ja-JP" sz="1600" dirty="0"/>
              <a:t>3</a:t>
            </a:r>
            <a:r>
              <a:rPr lang="ja-JP" altLang="en-US" sz="1600" dirty="0"/>
              <a:t>段階調節が可能で、後頭部や首の後ろで留めることができます。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0A260407-BC0D-0A07-0333-B8BD8EE63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37" y="1354316"/>
            <a:ext cx="3693651" cy="36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</TotalTime>
  <Words>65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2024-07-25T04:04:47Z</dcterms:modified>
</cp:coreProperties>
</file>