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今治 ガーゼますく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素材：綿・ナイロン・ポリウレタン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17.5×11.5cm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耳ひも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全長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包装：台紙付きポリ袋入り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肌触りが非常に良くて優しい今治産のタオル繊維で作られた、</a:t>
            </a:r>
            <a:r>
              <a:rPr lang="en-US" altLang="ja-JP" sz="1600" dirty="0"/>
              <a:t>3</a:t>
            </a:r>
            <a:r>
              <a:rPr lang="ja-JP" altLang="en-US" sz="1600" dirty="0"/>
              <a:t>層構造のガーゼマスクです。コンパクトなアイテムのため、イベントやキャンペーンでのばらまき用にも適しています。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D453E3E3-B86B-7222-0D9A-0E163F4986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390" y="1360822"/>
            <a:ext cx="3668934" cy="366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990</TotalTime>
  <Words>82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2024-11-21T05:53:57Z</dcterms:modified>
</cp:coreProperties>
</file>