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抗菌防臭 やまとのますく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素材：本体・耳部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綿・ナイロン・ポリエステル・ポリウレタン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14×12.5cm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耳ひも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最大全長約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48cm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包装：台紙付きポリ袋入り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繊維処で有名な奈良県大和高田市で作られた抗菌防臭糸使用の、国産マスクです。冬は暖かく夏は蒸れにくい快適なコットン製に加え、顔によくフィットする立体縫製で、使い心地も抜群！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E86995AA-7071-BAE0-7244-C6CAB2C5B7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123" y="1388655"/>
            <a:ext cx="3654465" cy="365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1070</TotalTime>
  <Words>95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262</cp:revision>
  <cp:lastPrinted>2021-07-20T08:57:41Z</cp:lastPrinted>
  <dcterms:created xsi:type="dcterms:W3CDTF">2021-06-21T09:41:39Z</dcterms:created>
  <dcterms:modified xsi:type="dcterms:W3CDTF">2024-11-21T07:13:40Z</dcterms:modified>
</cp:coreProperties>
</file>