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3" d="100"/>
          <a:sy n="83" d="100"/>
        </p:scale>
        <p:origin x="90"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2024/11/22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2024/11/22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泉州匠の技 ふるさとマスク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6485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素材：本体</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綿 耳部</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ナイロン・ポリウレタン</a:t>
            </a:r>
          </a:p>
          <a:p>
            <a:r>
              <a:rPr lang="ja-JP" altLang="en-US" sz="900" dirty="0">
                <a:latin typeface="Meiryo UI" panose="020B0604030504040204" pitchFamily="34" charset="-128"/>
                <a:ea typeface="Meiryo UI" panose="020B0604030504040204" pitchFamily="34" charset="-128"/>
              </a:rPr>
              <a:t>サイズ：約</a:t>
            </a:r>
            <a:r>
              <a:rPr lang="en-US" altLang="ja-JP" sz="900" dirty="0">
                <a:latin typeface="Meiryo UI" panose="020B0604030504040204" pitchFamily="34" charset="-128"/>
                <a:ea typeface="Meiryo UI" panose="020B0604030504040204" pitchFamily="34" charset="-128"/>
              </a:rPr>
              <a:t>17.5×12cm</a:t>
            </a:r>
          </a:p>
          <a:p>
            <a:r>
              <a:rPr lang="ja-JP" altLang="en-US" sz="900" dirty="0">
                <a:latin typeface="Meiryo UI" panose="020B0604030504040204" pitchFamily="34" charset="-128"/>
                <a:ea typeface="Meiryo UI" panose="020B0604030504040204" pitchFamily="34" charset="-128"/>
              </a:rPr>
              <a:t>包装：台紙付きポリ袋入り</a:t>
            </a:r>
          </a:p>
          <a:p>
            <a:r>
              <a:rPr lang="ja-JP" altLang="en-US" sz="900" dirty="0">
                <a:latin typeface="Meiryo UI" panose="020B0604030504040204" pitchFamily="34" charset="-128"/>
                <a:ea typeface="Meiryo UI" panose="020B0604030504040204" pitchFamily="34" charset="-128"/>
              </a:rPr>
              <a:t>生産国：日本製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4969"/>
          </a:xfrm>
          <a:prstGeom prst="rect">
            <a:avLst/>
          </a:prstGeom>
          <a:noFill/>
        </p:spPr>
        <p:txBody>
          <a:bodyPr wrap="square" lIns="0" tIns="46800" rIns="0" spcCol="360000" rtlCol="0">
            <a:spAutoFit/>
          </a:bodyPr>
          <a:lstStyle/>
          <a:p>
            <a:pPr>
              <a:lnSpc>
                <a:spcPts val="2400"/>
              </a:lnSpc>
            </a:pPr>
            <a:r>
              <a:rPr lang="ja-JP" altLang="en-US" sz="1600" dirty="0"/>
              <a:t>洗って繰り返し使える２層構造の布マスク。タオルの名産地として有名な大阪泉州で作られた上質な綿生地を使用しているため着け心地も抜群！イベント等で配布するノベルティ用にも最適！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17" name="図 16">
            <a:extLst>
              <a:ext uri="{FF2B5EF4-FFF2-40B4-BE49-F238E27FC236}">
                <a16:creationId xmlns:a16="http://schemas.microsoft.com/office/drawing/2014/main" id="{AF7EE340-4982-69B2-BD9D-40706D9DFF0A}"/>
              </a:ext>
            </a:extLst>
          </p:cNvPr>
          <p:cNvPicPr>
            <a:picLocks noChangeAspect="1"/>
          </p:cNvPicPr>
          <p:nvPr/>
        </p:nvPicPr>
        <p:blipFill>
          <a:blip r:embed="rId5"/>
          <a:stretch>
            <a:fillRect/>
          </a:stretch>
        </p:blipFill>
        <p:spPr>
          <a:xfrm>
            <a:off x="670567" y="1422052"/>
            <a:ext cx="3503994" cy="3503994"/>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898</TotalTime>
  <Words>85</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258</cp:revision>
  <cp:lastPrinted>2021-07-20T08:57:41Z</cp:lastPrinted>
  <dcterms:created xsi:type="dcterms:W3CDTF">2021-06-21T09:41:39Z</dcterms:created>
  <dcterms:modified xsi:type="dcterms:W3CDTF">2024-11-22T03:12:17Z</dcterms:modified>
</cp:coreProperties>
</file>