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9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遠州紬ますく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787011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カラー展開：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10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柄取混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素材：本体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綿 耳部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アクリル・ナイロン樹脂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15×11.5cm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耳ひも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全長約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46cm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包装：台紙付きポリ袋入り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生産国：日本製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江戸時代から遠州地方に伝わる「縞紬（しまつむぎ）」模様がとってもオシャレな布マスクです。和装に合うデザインのため夏祭りなどにもおすすめ。全</a:t>
            </a:r>
            <a:r>
              <a:rPr lang="en-US" altLang="ja-JP" sz="1600" dirty="0"/>
              <a:t>10</a:t>
            </a:r>
            <a:r>
              <a:rPr lang="ja-JP" altLang="en-US" sz="1600" dirty="0"/>
              <a:t>柄のアソートです。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BEDCD93B-AA82-9389-6651-888B9EBD534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624" y="1422052"/>
            <a:ext cx="3560089" cy="3560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864</TotalTime>
  <Words>94</Words>
  <Application>Microsoft Office PowerPoint</Application>
  <PresentationFormat>画面に合わせる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256</cp:revision>
  <cp:lastPrinted>2021-07-20T08:57:41Z</cp:lastPrinted>
  <dcterms:created xsi:type="dcterms:W3CDTF">2021-06-21T09:41:39Z</dcterms:created>
  <dcterms:modified xsi:type="dcterms:W3CDTF">2024-11-22T02:38:05Z</dcterms:modified>
</cp:coreProperties>
</file>