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プラスチックスマート ショッピングカートバッグ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、底板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ポリエチレン、プラスチックバー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38×30×30cm(</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、プラスチックバー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30cm </a:t>
            </a:r>
          </a:p>
          <a:p>
            <a:r>
              <a:rPr lang="ja-JP" altLang="en-US" sz="900">
                <a:latin typeface="Meiryo UI" panose="020B0604030504040204" pitchFamily="34" charset="-128"/>
                <a:ea typeface="Meiryo UI" panose="020B0604030504040204" pitchFamily="34" charset="-128"/>
              </a:rPr>
              <a:t>　　　　　（包装形態：ポリ袋入り）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224g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考：色指定不可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ショッピングカートの縁に引っ掛けられるフックが持ち手の根元に付いていて非常に便利な上エコにもなるカートバッグです。名入れも可能ですのでオリジナルグッズ等におすすめです。</a:t>
            </a:r>
            <a:endParaRPr lang="en-US" altLang="ja-JP" sz="1600" dirty="0">
              <a:latin typeface="Meiryo UI" panose="020B0604030504040204" pitchFamily="34" charset="-128"/>
              <a:ea typeface="Meiryo UI" panose="020B0604030504040204" pitchFamily="34" charset="-128"/>
            </a:endParaRP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6E3051EB-56D9-6740-A43F-BB43D73C62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002" y="1419250"/>
            <a:ext cx="3516258" cy="351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101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2024-07-25T04:04:51Z</dcterms:modified>
</cp:coreProperties>
</file>