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62"/>
  </p:normalViewPr>
  <p:slideViewPr>
    <p:cSldViewPr snapToGrid="0" snapToObjects="1">
      <p:cViewPr varScale="1">
        <p:scale>
          <a:sx n="184" d="100"/>
          <a:sy n="184" d="100"/>
        </p:scale>
        <p:origin x="352"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デイリーサコッシュ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r>
              <a:rPr lang="ja-JP" altLang="en-US" sz="90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　　　　　　ショルダーストラップ・ファスナー・アジャスター</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ポリプロピレン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24×0.3×21</a:t>
            </a:r>
            <a:r>
              <a:rPr lang="en" altLang="ja-JP" sz="900" dirty="0">
                <a:latin typeface="Meiryo UI" panose="020B0604030504040204" pitchFamily="34" charset="-128"/>
                <a:ea typeface="Meiryo UI" panose="020B0604030504040204" pitchFamily="34" charset="-128"/>
              </a:rPr>
              <a:t>cm </a:t>
            </a:r>
          </a:p>
          <a:p>
            <a:r>
              <a:rPr lang="ja-JP" altLang="en-US" sz="900">
                <a:latin typeface="Meiryo UI" panose="020B0604030504040204" pitchFamily="34" charset="-128"/>
                <a:ea typeface="Meiryo UI" panose="020B0604030504040204" pitchFamily="34" charset="-128"/>
              </a:rPr>
              <a:t>　　　　　　ショルダーストラップ</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55?110</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まで調節可能</a:t>
            </a:r>
          </a:p>
          <a:p>
            <a:r>
              <a:rPr lang="ja-JP" altLang="en-US" sz="900">
                <a:latin typeface="Meiryo UI" panose="020B0604030504040204" pitchFamily="34" charset="-128"/>
                <a:ea typeface="Meiryo UI" panose="020B0604030504040204" pitchFamily="34" charset="-128"/>
              </a:rPr>
              <a:t>　　　　　（包装形態：ポリ袋入り）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69</a:t>
            </a:r>
            <a:r>
              <a:rPr lang="en" altLang="ja-JP" sz="900" dirty="0">
                <a:latin typeface="Meiryo UI" panose="020B0604030504040204" pitchFamily="34" charset="-128"/>
                <a:ea typeface="Meiryo UI" panose="020B0604030504040204" pitchFamily="34" charset="-128"/>
              </a:rPr>
              <a:t>g</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お財布やスマホを入れて街歩きやサイクリングするには最適な、見た目はシンプルなためどんなファッションにもマッチするサコッシュです。さまざまシーンで便利に活用できますのでおすすめです。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063FAAC-4B84-9347-8DC8-EF69BA15B87E}"/>
              </a:ext>
            </a:extLst>
          </p:cNvPr>
          <p:cNvPicPr>
            <a:picLocks noChangeAspect="1"/>
          </p:cNvPicPr>
          <p:nvPr/>
        </p:nvPicPr>
        <p:blipFill>
          <a:blip r:embed="rId5"/>
          <a:stretch>
            <a:fillRect/>
          </a:stretch>
        </p:blipFill>
        <p:spPr>
          <a:xfrm>
            <a:off x="807641" y="1550414"/>
            <a:ext cx="3192534" cy="343700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522</TotalTime>
  <Words>101</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2024-07-25T04:04:54Z</dcterms:modified>
</cp:coreProperties>
</file>