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21"/>
  </p:normalViewPr>
  <p:slideViewPr>
    <p:cSldViewPr snapToGrid="0" snapToObjects="1">
      <p:cViewPr varScale="1">
        <p:scale>
          <a:sx n="119" d="100"/>
          <a:sy n="119" d="100"/>
        </p:scale>
        <p:origin x="720"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多機能マルチケース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45709" y="4898459"/>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材：表生地・内生地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r>
              <a:rPr lang="ja-JP" altLang="en-US" sz="900">
                <a:latin typeface="Meiryo UI" panose="020B0604030504040204" pitchFamily="34" charset="-128"/>
                <a:ea typeface="Meiryo UI" panose="020B0604030504040204" pitchFamily="34" charset="-128"/>
              </a:rPr>
              <a:t>コーティング</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芯材</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 ファスナー</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ナイロン・ポリプロピレン スライダーケース</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a:latin typeface="Meiryo UI" panose="020B0604030504040204" pitchFamily="34" charset="-128"/>
                <a:ea typeface="Meiryo UI" panose="020B0604030504040204" pitchFamily="34" charset="-128"/>
              </a:rPr>
              <a:t>サ</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イ</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ズ：本体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14×2×23.5</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閉じた状態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約</a:t>
            </a:r>
            <a:r>
              <a:rPr lang="en-US" altLang="ja-JP" sz="900" dirty="0">
                <a:latin typeface="Meiryo UI" panose="020B0604030504040204" pitchFamily="34" charset="-128"/>
                <a:ea typeface="Meiryo UI" panose="020B0604030504040204" pitchFamily="34" charset="-128"/>
              </a:rPr>
              <a:t>28.5×1×23.5</a:t>
            </a:r>
            <a:r>
              <a:rPr lang="en" altLang="ja-JP" sz="900" dirty="0">
                <a:latin typeface="Meiryo UI" panose="020B0604030504040204" pitchFamily="34" charset="-128"/>
                <a:ea typeface="Meiryo UI" panose="020B0604030504040204" pitchFamily="34" charset="-128"/>
              </a:rPr>
              <a:t>cm(</a:t>
            </a:r>
            <a:r>
              <a:rPr lang="ja-JP" altLang="en-US" sz="900">
                <a:latin typeface="Meiryo UI" panose="020B0604030504040204" pitchFamily="34" charset="-128"/>
                <a:ea typeface="Meiryo UI" panose="020B0604030504040204" pitchFamily="34" charset="-128"/>
              </a:rPr>
              <a:t>開いた状態</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スライダーケース</a:t>
            </a:r>
            <a:r>
              <a:rPr lang="en-US" altLang="ja-JP" sz="900" dirty="0">
                <a:latin typeface="Meiryo UI" panose="020B0604030504040204" pitchFamily="34" charset="-128"/>
                <a:ea typeface="Meiryo UI" panose="020B0604030504040204" pitchFamily="34" charset="-128"/>
              </a:rPr>
              <a:t>/20×9.2</a:t>
            </a:r>
            <a:r>
              <a:rPr lang="en" altLang="ja-JP" sz="900" dirty="0">
                <a:latin typeface="Meiryo UI" panose="020B0604030504040204" pitchFamily="34" charset="-128"/>
                <a:ea typeface="Meiryo UI" panose="020B0604030504040204" pitchFamily="34" charset="-128"/>
              </a:rPr>
              <a:t>cm</a:t>
            </a:r>
          </a:p>
          <a:p>
            <a:r>
              <a:rPr lang="ja-JP" altLang="en-US" sz="90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 100g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装：ポリ袋入り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783043"/>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667627"/>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銀行通帳やパスポート、各種カード類などを纏め収納できる上にコンパクトなため携帯にも便利なマルチケースです。旅行用などとしても役立ちますのでおすすめ。是非ご活用ください。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16" name="表 15">
            <a:extLst>
              <a:ext uri="{FF2B5EF4-FFF2-40B4-BE49-F238E27FC236}">
                <a16:creationId xmlns:a16="http://schemas.microsoft.com/office/drawing/2014/main" id="{ABAF5CB9-D101-474C-9230-47AF41F010F6}"/>
              </a:ext>
            </a:extLst>
          </p:cNvPr>
          <p:cNvGraphicFramePr>
            <a:graphicFrameLocks noGrp="1"/>
          </p:cNvGraphicFramePr>
          <p:nvPr/>
        </p:nvGraphicFramePr>
        <p:xfrm>
          <a:off x="0" y="0"/>
          <a:ext cx="1181100" cy="215900"/>
        </p:xfrm>
        <a:graphic>
          <a:graphicData uri="http://schemas.openxmlformats.org/drawingml/2006/table">
            <a:tbl>
              <a:tblPr>
                <a:tableStyleId>{5C22544A-7EE6-4342-B048-85BDC9FD1C3A}</a:tableStyleId>
              </a:tblPr>
              <a:tblGrid>
                <a:gridCol w="1181100">
                  <a:extLst>
                    <a:ext uri="{9D8B030D-6E8A-4147-A177-3AD203B41FA5}">
                      <a16:colId xmlns:a16="http://schemas.microsoft.com/office/drawing/2014/main" val="707699623"/>
                    </a:ext>
                  </a:extLst>
                </a:gridCol>
              </a:tblGrid>
              <a:tr h="215900">
                <a:tc>
                  <a:txBody>
                    <a:bodyPr/>
                    <a:lstStyle/>
                    <a:p>
                      <a:pPr algn="l" fontAlgn="ctr"/>
                      <a:r>
                        <a:rPr lang="ja-JP" altLang="en-US" sz="1000" u="none" strike="noStrike">
                          <a:effectLst/>
                        </a:rPr>
                        <a:t>ピンク</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571036318"/>
                  </a:ext>
                </a:extLst>
              </a:tr>
            </a:tbl>
          </a:graphicData>
        </a:graphic>
      </p:graphicFrame>
      <p:pic>
        <p:nvPicPr>
          <p:cNvPr id="1082" name="Picture 58" descr="https://www.kilamek-novelty.com/html/upload/save_image/ut-2700731/2700731-01.jpg">
            <a:extLst>
              <a:ext uri="{FF2B5EF4-FFF2-40B4-BE49-F238E27FC236}">
                <a16:creationId xmlns:a16="http://schemas.microsoft.com/office/drawing/2014/main" id="{50861F07-0D3E-F045-B1AA-500BD9B990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885" y="1377052"/>
            <a:ext cx="3242727" cy="324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725</TotalTime>
  <Words>112</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メイリオ</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299</cp:revision>
  <cp:lastPrinted>2021-07-20T08:57:41Z</cp:lastPrinted>
  <dcterms:created xsi:type="dcterms:W3CDTF">2021-06-21T09:41:39Z</dcterms:created>
  <dcterms:modified xsi:type="dcterms:W3CDTF">2024-07-25T04:04:55Z</dcterms:modified>
</cp:coreProperties>
</file>