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ごあいさつ からふるえこばっぐ</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46.5×40cm(</a:t>
            </a:r>
            <a:r>
              <a:rPr lang="ja-JP" altLang="en-US" sz="90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12.5×2×11.5cm(</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（包装形態：ポリ袋入り）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26g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考：色指定不可</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コンパクトに折りたためる上、個包装には名刺ポケットもあるため、挨拶用などには最適なエコバッグです。またオリジナル名入れも可能ですのでノベルティグッズとしてもおすすめです。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D47E0935-8EDA-9443-9036-F03680CBDF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24" y="1422052"/>
            <a:ext cx="3482232" cy="348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516</TotalTime>
  <Words>91</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2024-07-25T04:04:56Z</dcterms:modified>
</cp:coreProperties>
</file>