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ja-JP" sz="4400" b="0" strike="noStrike" spc="-1">
                <a:latin typeface="Arial"/>
              </a:rPr>
              <a:t>クリックしてスライドを移動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ja-JP" sz="2000" b="0" strike="noStrike" spc="-1">
                <a:latin typeface="Arial"/>
              </a:rPr>
              <a:t>クリックしてノートの書式を編集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&lt;ヘッダー&gt;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&lt;日付/時刻&gt;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&lt;フッター&gt;</a:t>
            </a: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E4E47365-62BA-45BF-B1F7-57C2C64BE186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346F4652-1B85-48DE-A39E-B39815CFB8F1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16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7"/>
          <p:cNvSpPr/>
          <p:nvPr/>
        </p:nvSpPr>
        <p:spPr>
          <a:xfrm>
            <a:off x="279360" y="1295280"/>
            <a:ext cx="4470840" cy="5081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80" dist="49893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正方形/長方形 8"/>
          <p:cNvSpPr/>
          <p:nvPr/>
        </p:nvSpPr>
        <p:spPr>
          <a:xfrm>
            <a:off x="281520" y="484920"/>
            <a:ext cx="8582400" cy="602640"/>
          </a:xfrm>
          <a:prstGeom prst="rect">
            <a:avLst/>
          </a:prstGeom>
          <a:gradFill rotWithShape="0">
            <a:gsLst>
              <a:gs pos="0">
                <a:srgbClr val="203864"/>
              </a:gs>
              <a:gs pos="100000">
                <a:srgbClr val="3660A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ja-JP" sz="1800" b="0" strike="noStrike" spc="-1">
                <a:latin typeface="Arial"/>
              </a:rPr>
              <a:t>クリックしてタイトルテキストを編集</a:t>
            </a:r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10"/>
          <p:cNvPicPr/>
          <p:nvPr/>
        </p:nvPicPr>
        <p:blipFill>
          <a:blip r:embed="rId3"/>
          <a:stretch/>
        </p:blipFill>
        <p:spPr>
          <a:xfrm>
            <a:off x="5100120" y="4667760"/>
            <a:ext cx="721440" cy="794880"/>
          </a:xfrm>
          <a:prstGeom prst="rect">
            <a:avLst/>
          </a:prstGeom>
          <a:ln w="0">
            <a:noFill/>
          </a:ln>
        </p:spPr>
      </p:pic>
      <p:pic>
        <p:nvPicPr>
          <p:cNvPr id="46" name="図 7"/>
          <p:cNvPicPr/>
          <p:nvPr/>
        </p:nvPicPr>
        <p:blipFill>
          <a:blip r:embed="rId4"/>
          <a:stretch/>
        </p:blipFill>
        <p:spPr>
          <a:xfrm>
            <a:off x="5096880" y="3119040"/>
            <a:ext cx="703440" cy="815400"/>
          </a:xfrm>
          <a:prstGeom prst="rect">
            <a:avLst/>
          </a:prstGeom>
          <a:ln w="0">
            <a:noFill/>
          </a:ln>
        </p:spPr>
      </p:pic>
      <p:sp>
        <p:nvSpPr>
          <p:cNvPr id="47" name="テキスト ボックス 2"/>
          <p:cNvSpPr/>
          <p:nvPr/>
        </p:nvSpPr>
        <p:spPr>
          <a:xfrm>
            <a:off x="1098720" y="596520"/>
            <a:ext cx="77497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プレミアム 真空ステンレスペアタンブラー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8" name="テキスト ボックス 53"/>
          <p:cNvSpPr/>
          <p:nvPr/>
        </p:nvSpPr>
        <p:spPr>
          <a:xfrm>
            <a:off x="486000" y="5252040"/>
            <a:ext cx="4140360" cy="64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0" bIns="468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素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   材：ステンレス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197">
                <a:solidFill>
                  <a:srgbClr val="000000"/>
                </a:solidFill>
                <a:latin typeface="Meiryo UI"/>
                <a:ea typeface="Meiryo UI"/>
              </a:rPr>
              <a:t>サイズ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：口径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7.4cm 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高さ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13.5cm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（包装形態： 化粧箱入り） 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容　 量：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340ml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重　 量：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282g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9" name="テキスト ボックス 3"/>
          <p:cNvSpPr/>
          <p:nvPr/>
        </p:nvSpPr>
        <p:spPr>
          <a:xfrm>
            <a:off x="8151480" y="403344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テキスト ボックス 6"/>
          <p:cNvSpPr/>
          <p:nvPr/>
        </p:nvSpPr>
        <p:spPr>
          <a:xfrm>
            <a:off x="9838800" y="392688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円/楕円 8"/>
          <p:cNvSpPr/>
          <p:nvPr/>
        </p:nvSpPr>
        <p:spPr>
          <a:xfrm>
            <a:off x="5035680" y="1268640"/>
            <a:ext cx="738720" cy="73872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テキスト ボックス 42"/>
          <p:cNvSpPr/>
          <p:nvPr/>
        </p:nvSpPr>
        <p:spPr>
          <a:xfrm>
            <a:off x="5035320" y="1496160"/>
            <a:ext cx="7387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500" b="0" strike="noStrike" spc="-1">
                <a:solidFill>
                  <a:srgbClr val="203864"/>
                </a:solidFill>
                <a:latin typeface="Meiryo UI"/>
                <a:ea typeface="Meiryo UI"/>
              </a:rPr>
              <a:t>特徴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3" name="テキスト ボックス 5"/>
          <p:cNvSpPr/>
          <p:nvPr/>
        </p:nvSpPr>
        <p:spPr>
          <a:xfrm>
            <a:off x="9541080" y="346608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テキスト ボックス 13"/>
          <p:cNvSpPr/>
          <p:nvPr/>
        </p:nvSpPr>
        <p:spPr>
          <a:xfrm>
            <a:off x="10086840" y="24739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テキスト ボックス 14"/>
          <p:cNvSpPr/>
          <p:nvPr/>
        </p:nvSpPr>
        <p:spPr>
          <a:xfrm>
            <a:off x="-674640" y="104184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テキスト ボックス 28"/>
          <p:cNvSpPr/>
          <p:nvPr/>
        </p:nvSpPr>
        <p:spPr>
          <a:xfrm>
            <a:off x="6222960" y="344160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テキスト ボックス 29"/>
          <p:cNvSpPr/>
          <p:nvPr/>
        </p:nvSpPr>
        <p:spPr>
          <a:xfrm>
            <a:off x="5950080" y="341640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テキスト ボックス 9"/>
          <p:cNvSpPr/>
          <p:nvPr/>
        </p:nvSpPr>
        <p:spPr>
          <a:xfrm>
            <a:off x="9524880" y="31579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テキスト ボックス 16"/>
          <p:cNvSpPr/>
          <p:nvPr/>
        </p:nvSpPr>
        <p:spPr>
          <a:xfrm>
            <a:off x="8390520" y="73321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テキスト ボックス 17"/>
          <p:cNvSpPr/>
          <p:nvPr/>
        </p:nvSpPr>
        <p:spPr>
          <a:xfrm>
            <a:off x="8017920" y="-73656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直線コネクタ 46"/>
          <p:cNvSpPr/>
          <p:nvPr/>
        </p:nvSpPr>
        <p:spPr>
          <a:xfrm>
            <a:off x="933120" y="5145120"/>
            <a:ext cx="3560040" cy="12600"/>
          </a:xfrm>
          <a:prstGeom prst="line">
            <a:avLst/>
          </a:prstGeom>
          <a:ln>
            <a:solidFill>
              <a:srgbClr val="7671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テキスト ボックス 47"/>
          <p:cNvSpPr/>
          <p:nvPr/>
        </p:nvSpPr>
        <p:spPr>
          <a:xfrm>
            <a:off x="486000" y="5029920"/>
            <a:ext cx="4467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仕様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3" name="テキスト ボックス 48"/>
          <p:cNvSpPr/>
          <p:nvPr/>
        </p:nvSpPr>
        <p:spPr>
          <a:xfrm>
            <a:off x="296280" y="658440"/>
            <a:ext cx="855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200" b="0" strike="noStrike" spc="-1">
                <a:solidFill>
                  <a:srgbClr val="FFFFFF"/>
                </a:solidFill>
                <a:latin typeface="Meiryo UI"/>
                <a:ea typeface="Meiryo UI"/>
              </a:rPr>
              <a:t>【提案書】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4" name="テキスト ボックス 51"/>
          <p:cNvSpPr/>
          <p:nvPr/>
        </p:nvSpPr>
        <p:spPr>
          <a:xfrm>
            <a:off x="5932080" y="1422000"/>
            <a:ext cx="2916360" cy="161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 algn="just">
              <a:lnSpc>
                <a:spcPts val="2401"/>
              </a:lnSpc>
            </a:pP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ブラックとシャンパンゴールドの二色セットになったステンレスタンブラーです。真空二層構造ですので保温・保冷力が高く喜ばれます。高級感のあるゴールドパッケージもポイント！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5" name="円/楕円 50"/>
          <p:cNvSpPr/>
          <p:nvPr/>
        </p:nvSpPr>
        <p:spPr>
          <a:xfrm>
            <a:off x="5035680" y="5344560"/>
            <a:ext cx="738720" cy="73872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テキスト ボックス 52"/>
          <p:cNvSpPr/>
          <p:nvPr/>
        </p:nvSpPr>
        <p:spPr>
          <a:xfrm>
            <a:off x="5035320" y="5569200"/>
            <a:ext cx="7387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400" b="0" strike="noStrike" spc="-1">
                <a:solidFill>
                  <a:srgbClr val="203864"/>
                </a:solidFill>
                <a:latin typeface="Meiryo UI"/>
                <a:ea typeface="Meiryo UI"/>
              </a:rPr>
              <a:t>お見積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7" name="直線コネクタ 54"/>
          <p:cNvSpPr/>
          <p:nvPr/>
        </p:nvSpPr>
        <p:spPr>
          <a:xfrm>
            <a:off x="5879880" y="3785400"/>
            <a:ext cx="2969280" cy="36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8" name="グループ化 57"/>
          <p:cNvGrpSpPr/>
          <p:nvPr/>
        </p:nvGrpSpPr>
        <p:grpSpPr>
          <a:xfrm>
            <a:off x="5042520" y="3830760"/>
            <a:ext cx="738720" cy="738720"/>
            <a:chOff x="5042520" y="3830760"/>
            <a:chExt cx="738720" cy="738720"/>
          </a:xfrm>
        </p:grpSpPr>
        <p:sp>
          <p:nvSpPr>
            <p:cNvPr id="69" name="円/楕円 58"/>
            <p:cNvSpPr/>
            <p:nvPr/>
          </p:nvSpPr>
          <p:spPr>
            <a:xfrm>
              <a:off x="5042520" y="3830760"/>
              <a:ext cx="738720" cy="7387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テキスト ボックス 59"/>
            <p:cNvSpPr/>
            <p:nvPr/>
          </p:nvSpPr>
          <p:spPr>
            <a:xfrm>
              <a:off x="5135040" y="4065480"/>
              <a:ext cx="56916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400" b="0" strike="noStrike" spc="-1">
                  <a:solidFill>
                    <a:srgbClr val="203864"/>
                  </a:solidFill>
                  <a:latin typeface="Meiryo UI"/>
                  <a:ea typeface="Meiryo UI"/>
                </a:rPr>
                <a:t>納期</a:t>
              </a:r>
              <a:endParaRPr lang="en-US" sz="1400" b="0" strike="noStrike" spc="-1">
                <a:latin typeface="Arial"/>
              </a:endParaRPr>
            </a:p>
          </p:txBody>
        </p:sp>
      </p:grpSp>
      <p:sp>
        <p:nvSpPr>
          <p:cNvPr id="71" name="直線コネクタ 60"/>
          <p:cNvSpPr/>
          <p:nvPr/>
        </p:nvSpPr>
        <p:spPr>
          <a:xfrm>
            <a:off x="5879880" y="4987080"/>
            <a:ext cx="2969280" cy="36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テキスト ボックス 61"/>
          <p:cNvSpPr/>
          <p:nvPr/>
        </p:nvSpPr>
        <p:spPr>
          <a:xfrm>
            <a:off x="6071040" y="4206240"/>
            <a:ext cx="277740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納期スペース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3" name="テキスト ボックス 62"/>
          <p:cNvSpPr/>
          <p:nvPr/>
        </p:nvSpPr>
        <p:spPr>
          <a:xfrm>
            <a:off x="6071040" y="5565960"/>
            <a:ext cx="277740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お見積りスペース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4" name="テキスト ボックス 1"/>
          <p:cNvSpPr/>
          <p:nvPr/>
        </p:nvSpPr>
        <p:spPr>
          <a:xfrm>
            <a:off x="8007120" y="-1483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図 74"/>
          <p:cNvPicPr/>
          <p:nvPr/>
        </p:nvPicPr>
        <p:blipFill>
          <a:blip r:embed="rId5"/>
          <a:stretch/>
        </p:blipFill>
        <p:spPr>
          <a:xfrm>
            <a:off x="900000" y="1620000"/>
            <a:ext cx="3405240" cy="3405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70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Arial</vt:lpstr>
      <vt:lpstr>Times New Roman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dc:description/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2024-07-25T04:04:56Z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画面に合わせる (4:3)</vt:lpwstr>
  </property>
  <property fmtid="{D5CDD505-2E9C-101B-9397-08002B2CF9AE}" pid="4" name="Slides">
    <vt:i4>1</vt:i4>
  </property>
</Properties>
</file>