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9"/>
  </p:normalViewPr>
  <p:slideViewPr>
    <p:cSldViewPr snapToGrid="0" snapToObjects="1">
      <p:cViewPr varScale="1">
        <p:scale>
          <a:sx n="121" d="100"/>
          <a:sy n="121" d="100"/>
        </p:scale>
        <p:origin x="2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毎日快適ゲルマット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熱可塑性エラストマー 専用カバー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ポリエステル・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37×30×3.5cm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専用カバー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39×32cm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688g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装：持ち手付化粧箱入り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ハニカム構造とゲル素材で体圧を分散させてくれるため、長時間の座り仕事でも疲れにくい椅子用のクッションです。ビジネス系イベントの特典用などとしても喜ばれます。是非ご活用ください。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 descr="https://www.kilamek-novelty.com/html/upload/save_image/ut-2370291/2370291-01.jpg">
            <a:extLst>
              <a:ext uri="{FF2B5EF4-FFF2-40B4-BE49-F238E27FC236}">
                <a16:creationId xmlns:a16="http://schemas.microsoft.com/office/drawing/2014/main" id="{04942CA6-4636-B344-81A4-5DF815CA0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6" y="1406994"/>
            <a:ext cx="3622762" cy="36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2024-07-25T04:04:57Z</dcterms:modified>
</cp:coreProperties>
</file>