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5" d="100"/>
          <a:sy n="105" d="100"/>
        </p:scale>
        <p:origin x="10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冷感ネックゲーター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グレー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ポリエステル・ポリウレタン 耳部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ポリエステル・シリコーンゴム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25×34cm(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周囲約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53cm)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29g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注意事項：色指定不可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接触冷感素材を使用したひんやりとした着け心地抜群のネックゲーターです。首周りの日焼け防止と同時に飛沫対策用にも最適。ちょっとした特典用としても喜ばれます。是非ご活用ください。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8E240C97-77AA-EC67-712B-BCF01BA297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979" y="1372938"/>
            <a:ext cx="3687707" cy="368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548</TotalTime>
  <Words>94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2024-07-25T04:04:59Z</dcterms:modified>
</cp:coreProperties>
</file>