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1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あつめよう</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どうぶつのエコバッグ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種取混</a:t>
            </a:r>
          </a:p>
          <a:p>
            <a:r>
              <a:rPr lang="ja-JP" altLang="en-US" sz="900" dirty="0">
                <a:latin typeface="Meiryo UI" panose="020B0604030504040204" pitchFamily="34" charset="-128"/>
                <a:ea typeface="Meiryo UI" panose="020B0604030504040204" pitchFamily="34" charset="-128"/>
              </a:rPr>
              <a:t>素材：ポリエステル・ポリプロピレン・銅</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34×62cm(</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9cm(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27g</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くしゅっと丸めて紐を絞ると可愛い動物キャラクターになるエコバッグです。オリジナル名入れも可能な商品ですのでノベルティやオリジナルグッズ用としても最適。是非ご活用ください。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6" name="図 95">
            <a:extLst>
              <a:ext uri="{FF2B5EF4-FFF2-40B4-BE49-F238E27FC236}">
                <a16:creationId xmlns:a16="http://schemas.microsoft.com/office/drawing/2014/main" id="{6DB89354-FCCC-F98E-6876-54263AA3F495}"/>
              </a:ext>
            </a:extLst>
          </p:cNvPr>
          <p:cNvPicPr>
            <a:picLocks noChangeAspect="1"/>
          </p:cNvPicPr>
          <p:nvPr/>
        </p:nvPicPr>
        <p:blipFill>
          <a:blip r:embed="rId5"/>
          <a:stretch>
            <a:fillRect/>
          </a:stretch>
        </p:blipFill>
        <p:spPr>
          <a:xfrm>
            <a:off x="701555" y="1364651"/>
            <a:ext cx="3665105" cy="366510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TotalTime>
  <Words>86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2024-07-25T04:04:59Z</dcterms:modified>
</cp:coreProperties>
</file>