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65"/>
  </p:normalViewPr>
  <p:slideViewPr>
    <p:cSldViewPr snapToGrid="0" snapToObjects="1">
      <p:cViewPr varScale="1">
        <p:scale>
          <a:sx n="133" d="100"/>
          <a:sy n="133" d="100"/>
        </p:scale>
        <p:origin x="704" y="55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真空ステンレスペットボトルホルダー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4948486"/>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ステンレス フタ</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ポリプロピレン・熱可塑性エラストマー</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：直径</a:t>
            </a:r>
            <a:r>
              <a:rPr lang="en-US" altLang="ja-JP" sz="900" dirty="0">
                <a:latin typeface="Meiryo UI" panose="020B0604030504040204" pitchFamily="34" charset="-128"/>
                <a:ea typeface="Meiryo UI" panose="020B0604030504040204" pitchFamily="34" charset="-128"/>
              </a:rPr>
              <a:t>8.5</a:t>
            </a:r>
            <a:r>
              <a:rPr lang="en" altLang="ja-JP" sz="900" dirty="0">
                <a:latin typeface="Meiryo UI" panose="020B0604030504040204" pitchFamily="34" charset="-128"/>
                <a:ea typeface="Meiryo UI" panose="020B0604030504040204" pitchFamily="34" charset="-128"/>
              </a:rPr>
              <a:t>cm </a:t>
            </a:r>
            <a:r>
              <a:rPr lang="ja-JP" altLang="en-US" sz="900">
                <a:latin typeface="Meiryo UI" panose="020B0604030504040204" pitchFamily="34" charset="-128"/>
                <a:ea typeface="Meiryo UI" panose="020B0604030504040204" pitchFamily="34" charset="-128"/>
              </a:rPr>
              <a:t>高さ</a:t>
            </a:r>
            <a:r>
              <a:rPr lang="en-US" altLang="ja-JP" sz="900" dirty="0">
                <a:latin typeface="Meiryo UI" panose="020B0604030504040204" pitchFamily="34" charset="-128"/>
                <a:ea typeface="Meiryo UI" panose="020B0604030504040204" pitchFamily="34" charset="-128"/>
              </a:rPr>
              <a:t>16.7</a:t>
            </a:r>
            <a:r>
              <a:rPr lang="en" altLang="ja-JP" sz="900" dirty="0">
                <a:latin typeface="Meiryo UI" panose="020B0604030504040204" pitchFamily="34" charset="-128"/>
                <a:ea typeface="Meiryo UI" panose="020B0604030504040204" pitchFamily="34" charset="-128"/>
              </a:rPr>
              <a:t>cm</a:t>
            </a:r>
          </a:p>
          <a:p>
            <a:r>
              <a:rPr lang="ja-JP" altLang="en-US" sz="900">
                <a:latin typeface="Meiryo UI" panose="020B0604030504040204" pitchFamily="34" charset="-128"/>
                <a:ea typeface="Meiryo UI" panose="020B0604030504040204" pitchFamily="34" charset="-128"/>
              </a:rPr>
              <a:t>重</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 altLang="ja-JP" sz="900" dirty="0">
                <a:latin typeface="Meiryo UI" panose="020B0604030504040204" pitchFamily="34" charset="-128"/>
                <a:ea typeface="Meiryo UI" panose="020B0604030504040204" pitchFamily="34" charset="-128"/>
              </a:rPr>
              <a:t>270g</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装：化粧箱入り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4717654"/>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602238"/>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ペットボトルをそのまま差し込むだけで保温も保冷できる真空ステンレス素材のホルダーです。名入れプリントも可能ですのでオリジナルグッズやノベルティアイテム用としてもおすすめ。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46" name="Picture 22" descr="https://www.kilamek-novelty.com/html/upload/save_image/ut-2702811/2702811-01.jpg">
            <a:extLst>
              <a:ext uri="{FF2B5EF4-FFF2-40B4-BE49-F238E27FC236}">
                <a16:creationId xmlns:a16="http://schemas.microsoft.com/office/drawing/2014/main" id="{10ECAFE4-7CAC-DC47-96D8-7D9E202F98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461" y="1371901"/>
            <a:ext cx="3123827" cy="3123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595</TotalTime>
  <Words>76</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244</cp:revision>
  <cp:lastPrinted>2021-07-20T08:57:41Z</cp:lastPrinted>
  <dcterms:created xsi:type="dcterms:W3CDTF">2021-06-21T09:41:39Z</dcterms:created>
  <dcterms:modified xsi:type="dcterms:W3CDTF">2024-07-25T04:05:02Z</dcterms:modified>
</cp:coreProperties>
</file>